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3" r:id="rId3"/>
    <p:sldId id="259" r:id="rId4"/>
    <p:sldId id="266" r:id="rId5"/>
    <p:sldId id="264" r:id="rId6"/>
    <p:sldId id="265" r:id="rId7"/>
    <p:sldId id="261" r:id="rId8"/>
    <p:sldId id="257" r:id="rId9"/>
    <p:sldId id="258" r:id="rId10"/>
    <p:sldId id="262" r:id="rId11"/>
    <p:sldId id="260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16ED7-EC22-D781-CD9C-670F0100F45E}" v="894" dt="2025-03-18T17:24:25.461"/>
    <p1510:client id="{2B396F5E-B623-74A4-2025-0052AB741F20}" v="23" dt="2025-03-18T22:50:35.645"/>
    <p1510:client id="{86C01F47-0D87-4F9D-B859-AEA76B68B1F7}" v="1103" dt="2025-03-18T18:42:22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ip@northwestmanagement.com" userId="S::urn:spo:guest#clip@northwestmanagement.com::" providerId="AD" clId="Web-{2B396F5E-B623-74A4-2025-0052AB741F20}"/>
    <pc:docChg chg="modSld">
      <pc:chgData name="clip@northwestmanagement.com" userId="S::urn:spo:guest#clip@northwestmanagement.com::" providerId="AD" clId="Web-{2B396F5E-B623-74A4-2025-0052AB741F20}" dt="2025-03-18T22:50:35.645" v="21" actId="14100"/>
      <pc:docMkLst>
        <pc:docMk/>
      </pc:docMkLst>
      <pc:sldChg chg="modSp">
        <pc:chgData name="clip@northwestmanagement.com" userId="S::urn:spo:guest#clip@northwestmanagement.com::" providerId="AD" clId="Web-{2B396F5E-B623-74A4-2025-0052AB741F20}" dt="2025-03-18T22:50:35.645" v="21" actId="14100"/>
        <pc:sldMkLst>
          <pc:docMk/>
          <pc:sldMk cId="2218641388" sldId="266"/>
        </pc:sldMkLst>
        <pc:spChg chg="mod">
          <ac:chgData name="clip@northwestmanagement.com" userId="S::urn:spo:guest#clip@northwestmanagement.com::" providerId="AD" clId="Web-{2B396F5E-B623-74A4-2025-0052AB741F20}" dt="2025-03-18T22:50:35.645" v="21" actId="14100"/>
          <ac:spMkLst>
            <pc:docMk/>
            <pc:sldMk cId="2218641388" sldId="266"/>
            <ac:spMk id="4" creationId="{F47564B3-0FD4-396C-0090-04B61F0D0BBA}"/>
          </ac:spMkLst>
        </pc:spChg>
      </pc:sldChg>
    </pc:docChg>
  </pc:docChgLst>
  <pc:docChgLst>
    <pc:chgData name="clip@northwestmanagement.com" userId="S::urn:spo:guest#clip@northwestmanagement.com::" providerId="AD" clId="Web-{D8DA56B8-66BF-44BC-6F60-C0E817C30346}"/>
    <pc:docChg chg="modSld">
      <pc:chgData name="clip@northwestmanagement.com" userId="S::urn:spo:guest#clip@northwestmanagement.com::" providerId="AD" clId="Web-{D8DA56B8-66BF-44BC-6F60-C0E817C30346}" dt="2025-03-13T04:07:17.585" v="2" actId="20577"/>
      <pc:docMkLst>
        <pc:docMk/>
      </pc:docMkLst>
      <pc:sldChg chg="modSp">
        <pc:chgData name="clip@northwestmanagement.com" userId="S::urn:spo:guest#clip@northwestmanagement.com::" providerId="AD" clId="Web-{D8DA56B8-66BF-44BC-6F60-C0E817C30346}" dt="2025-03-13T04:07:17.585" v="2" actId="20577"/>
        <pc:sldMkLst>
          <pc:docMk/>
          <pc:sldMk cId="4254567787" sldId="256"/>
        </pc:sldMkLst>
        <pc:spChg chg="mod">
          <ac:chgData name="clip@northwestmanagement.com" userId="S::urn:spo:guest#clip@northwestmanagement.com::" providerId="AD" clId="Web-{D8DA56B8-66BF-44BC-6F60-C0E817C30346}" dt="2025-03-13T04:07:17.585" v="2" actId="20577"/>
          <ac:spMkLst>
            <pc:docMk/>
            <pc:sldMk cId="4254567787" sldId="256"/>
            <ac:spMk id="3" creationId="{6C485070-F15D-1914-2ECD-EFD697D3A82D}"/>
          </ac:spMkLst>
        </pc:spChg>
      </pc:sldChg>
    </pc:docChg>
  </pc:docChgLst>
  <pc:docChgLst>
    <pc:chgData name="Butler, Melody" userId="S::butlermr@afmforest.com::0866abc5-5438-44b5-ab5f-f58d244b5f1a" providerId="AD" clId="Web-{48134C99-3FA0-AC90-AC22-68F3872E5F24}"/>
    <pc:docChg chg="modSld">
      <pc:chgData name="Butler, Melody" userId="S::butlermr@afmforest.com::0866abc5-5438-44b5-ab5f-f58d244b5f1a" providerId="AD" clId="Web-{48134C99-3FA0-AC90-AC22-68F3872E5F24}" dt="2025-03-12T21:53:48.429" v="2" actId="20577"/>
      <pc:docMkLst>
        <pc:docMk/>
      </pc:docMkLst>
      <pc:sldChg chg="modSp">
        <pc:chgData name="Butler, Melody" userId="S::butlermr@afmforest.com::0866abc5-5438-44b5-ab5f-f58d244b5f1a" providerId="AD" clId="Web-{48134C99-3FA0-AC90-AC22-68F3872E5F24}" dt="2025-03-12T21:53:48.429" v="2" actId="20577"/>
        <pc:sldMkLst>
          <pc:docMk/>
          <pc:sldMk cId="2176079233" sldId="261"/>
        </pc:sldMkLst>
        <pc:spChg chg="mod">
          <ac:chgData name="Butler, Melody" userId="S::butlermr@afmforest.com::0866abc5-5438-44b5-ab5f-f58d244b5f1a" providerId="AD" clId="Web-{48134C99-3FA0-AC90-AC22-68F3872E5F24}" dt="2025-03-12T21:53:48.429" v="2" actId="20577"/>
          <ac:spMkLst>
            <pc:docMk/>
            <pc:sldMk cId="2176079233" sldId="261"/>
            <ac:spMk id="3" creationId="{72033348-A4FF-CF25-2834-A5A0DD25377C}"/>
          </ac:spMkLst>
        </pc:spChg>
      </pc:sldChg>
    </pc:docChg>
  </pc:docChgLst>
  <pc:docChgLst>
    <pc:chgData name="Durnin, Brooke" userId="c12a3343-b985-4589-9273-e67025d20e44" providerId="ADAL" clId="{86C01F47-0D87-4F9D-B859-AEA76B68B1F7}"/>
    <pc:docChg chg="undo custSel addSld delSld modSld sldOrd">
      <pc:chgData name="Durnin, Brooke" userId="c12a3343-b985-4589-9273-e67025d20e44" providerId="ADAL" clId="{86C01F47-0D87-4F9D-B859-AEA76B68B1F7}" dt="2025-03-18T18:49:07.988" v="1382" actId="1076"/>
      <pc:docMkLst>
        <pc:docMk/>
      </pc:docMkLst>
      <pc:sldChg chg="addSp modSp mod">
        <pc:chgData name="Durnin, Brooke" userId="c12a3343-b985-4589-9273-e67025d20e44" providerId="ADAL" clId="{86C01F47-0D87-4F9D-B859-AEA76B68B1F7}" dt="2025-03-18T18:07:12.862" v="200" actId="14100"/>
        <pc:sldMkLst>
          <pc:docMk/>
          <pc:sldMk cId="4254567787" sldId="256"/>
        </pc:sldMkLst>
        <pc:spChg chg="mod">
          <ac:chgData name="Durnin, Brooke" userId="c12a3343-b985-4589-9273-e67025d20e44" providerId="ADAL" clId="{86C01F47-0D87-4F9D-B859-AEA76B68B1F7}" dt="2025-03-12T22:22:08.488" v="199" actId="20577"/>
          <ac:spMkLst>
            <pc:docMk/>
            <pc:sldMk cId="4254567787" sldId="256"/>
            <ac:spMk id="2" creationId="{32DC7489-1801-E6E0-BA66-BD2C74CDC2F8}"/>
          </ac:spMkLst>
        </pc:spChg>
        <pc:spChg chg="mod">
          <ac:chgData name="Durnin, Brooke" userId="c12a3343-b985-4589-9273-e67025d20e44" providerId="ADAL" clId="{86C01F47-0D87-4F9D-B859-AEA76B68B1F7}" dt="2025-03-12T21:44:52.606" v="65" actId="1076"/>
          <ac:spMkLst>
            <pc:docMk/>
            <pc:sldMk cId="4254567787" sldId="256"/>
            <ac:spMk id="3" creationId="{6C485070-F15D-1914-2ECD-EFD697D3A82D}"/>
          </ac:spMkLst>
        </pc:spChg>
        <pc:picChg chg="add mod">
          <ac:chgData name="Durnin, Brooke" userId="c12a3343-b985-4589-9273-e67025d20e44" providerId="ADAL" clId="{86C01F47-0D87-4F9D-B859-AEA76B68B1F7}" dt="2025-03-12T21:51:13.401" v="72" actId="14100"/>
          <ac:picMkLst>
            <pc:docMk/>
            <pc:sldMk cId="4254567787" sldId="256"/>
            <ac:picMk id="5" creationId="{72B7562E-6E61-C878-0863-31F5D313F517}"/>
          </ac:picMkLst>
        </pc:picChg>
        <pc:picChg chg="mod">
          <ac:chgData name="Durnin, Brooke" userId="c12a3343-b985-4589-9273-e67025d20e44" providerId="ADAL" clId="{86C01F47-0D87-4F9D-B859-AEA76B68B1F7}" dt="2025-03-18T18:07:12.862" v="200" actId="14100"/>
          <ac:picMkLst>
            <pc:docMk/>
            <pc:sldMk cId="4254567787" sldId="256"/>
            <ac:picMk id="6" creationId="{6B4A3E89-8474-2945-DE54-6BD2801EF3F0}"/>
          </ac:picMkLst>
        </pc:picChg>
      </pc:sldChg>
      <pc:sldChg chg="addSp modSp mod modNotesTx">
        <pc:chgData name="Durnin, Brooke" userId="c12a3343-b985-4589-9273-e67025d20e44" providerId="ADAL" clId="{86C01F47-0D87-4F9D-B859-AEA76B68B1F7}" dt="2025-03-18T18:43:12.037" v="1352" actId="20577"/>
        <pc:sldMkLst>
          <pc:docMk/>
          <pc:sldMk cId="2561372232" sldId="257"/>
        </pc:sldMkLst>
        <pc:spChg chg="mod">
          <ac:chgData name="Durnin, Brooke" userId="c12a3343-b985-4589-9273-e67025d20e44" providerId="ADAL" clId="{86C01F47-0D87-4F9D-B859-AEA76B68B1F7}" dt="2025-03-18T18:43:12.037" v="1352" actId="20577"/>
          <ac:spMkLst>
            <pc:docMk/>
            <pc:sldMk cId="2561372232" sldId="257"/>
            <ac:spMk id="3" creationId="{3E166E60-AB36-B2AC-2CED-0143BF11BEB5}"/>
          </ac:spMkLst>
        </pc:spChg>
        <pc:picChg chg="add mod">
          <ac:chgData name="Durnin, Brooke" userId="c12a3343-b985-4589-9273-e67025d20e44" providerId="ADAL" clId="{86C01F47-0D87-4F9D-B859-AEA76B68B1F7}" dt="2025-03-12T22:11:33.524" v="111" actId="1076"/>
          <ac:picMkLst>
            <pc:docMk/>
            <pc:sldMk cId="2561372232" sldId="257"/>
            <ac:picMk id="5" creationId="{9E7F7065-BE9E-BD49-AA7E-A0001EA381FB}"/>
          </ac:picMkLst>
        </pc:picChg>
      </pc:sldChg>
      <pc:sldChg chg="modSp mod">
        <pc:chgData name="Durnin, Brooke" userId="c12a3343-b985-4589-9273-e67025d20e44" providerId="ADAL" clId="{86C01F47-0D87-4F9D-B859-AEA76B68B1F7}" dt="2025-03-12T22:13:13.934" v="167" actId="20577"/>
        <pc:sldMkLst>
          <pc:docMk/>
          <pc:sldMk cId="2791220146" sldId="258"/>
        </pc:sldMkLst>
        <pc:spChg chg="mod">
          <ac:chgData name="Durnin, Brooke" userId="c12a3343-b985-4589-9273-e67025d20e44" providerId="ADAL" clId="{86C01F47-0D87-4F9D-B859-AEA76B68B1F7}" dt="2025-03-12T22:13:04.719" v="159" actId="20577"/>
          <ac:spMkLst>
            <pc:docMk/>
            <pc:sldMk cId="2791220146" sldId="258"/>
            <ac:spMk id="3" creationId="{CB3BFDFE-69D8-6A09-1635-A6D0CBA88ECB}"/>
          </ac:spMkLst>
        </pc:spChg>
        <pc:spChg chg="mod">
          <ac:chgData name="Durnin, Brooke" userId="c12a3343-b985-4589-9273-e67025d20e44" providerId="ADAL" clId="{86C01F47-0D87-4F9D-B859-AEA76B68B1F7}" dt="2025-03-12T22:13:13.934" v="167" actId="20577"/>
          <ac:spMkLst>
            <pc:docMk/>
            <pc:sldMk cId="2791220146" sldId="258"/>
            <ac:spMk id="4" creationId="{370EFCCF-6A62-4795-FBC4-2FFBFEC66AC4}"/>
          </ac:spMkLst>
        </pc:spChg>
      </pc:sldChg>
      <pc:sldChg chg="ord">
        <pc:chgData name="Durnin, Brooke" userId="c12a3343-b985-4589-9273-e67025d20e44" providerId="ADAL" clId="{86C01F47-0D87-4F9D-B859-AEA76B68B1F7}" dt="2025-03-18T18:21:50.457" v="466"/>
        <pc:sldMkLst>
          <pc:docMk/>
          <pc:sldMk cId="318601132" sldId="259"/>
        </pc:sldMkLst>
      </pc:sldChg>
      <pc:sldChg chg="addSp delSp modSp mod ord modNotesTx">
        <pc:chgData name="Durnin, Brooke" userId="c12a3343-b985-4589-9273-e67025d20e44" providerId="ADAL" clId="{86C01F47-0D87-4F9D-B859-AEA76B68B1F7}" dt="2025-03-18T18:44:07.547" v="1363" actId="1076"/>
        <pc:sldMkLst>
          <pc:docMk/>
          <pc:sldMk cId="2856181384" sldId="260"/>
        </pc:sldMkLst>
        <pc:spChg chg="mod">
          <ac:chgData name="Durnin, Brooke" userId="c12a3343-b985-4589-9273-e67025d20e44" providerId="ADAL" clId="{86C01F47-0D87-4F9D-B859-AEA76B68B1F7}" dt="2025-03-12T22:11:58.100" v="139" actId="20577"/>
          <ac:spMkLst>
            <pc:docMk/>
            <pc:sldMk cId="2856181384" sldId="260"/>
            <ac:spMk id="2" creationId="{BF0A8B4C-9449-A2CD-E506-30567FB719DB}"/>
          </ac:spMkLst>
        </pc:spChg>
        <pc:spChg chg="add del mod">
          <ac:chgData name="Durnin, Brooke" userId="c12a3343-b985-4589-9273-e67025d20e44" providerId="ADAL" clId="{86C01F47-0D87-4F9D-B859-AEA76B68B1F7}" dt="2025-03-18T18:33:11.271" v="862" actId="478"/>
          <ac:spMkLst>
            <pc:docMk/>
            <pc:sldMk cId="2856181384" sldId="260"/>
            <ac:spMk id="5" creationId="{739A0B7E-E8B9-DD93-BDD7-87CA517BA1FD}"/>
          </ac:spMkLst>
        </pc:spChg>
        <pc:spChg chg="add mod">
          <ac:chgData name="Durnin, Brooke" userId="c12a3343-b985-4589-9273-e67025d20e44" providerId="ADAL" clId="{86C01F47-0D87-4F9D-B859-AEA76B68B1F7}" dt="2025-03-18T18:44:07.547" v="1363" actId="1076"/>
          <ac:spMkLst>
            <pc:docMk/>
            <pc:sldMk cId="2856181384" sldId="260"/>
            <ac:spMk id="6" creationId="{7A3BA2F0-5C0E-8CC1-3A11-006E0AE1D4DF}"/>
          </ac:spMkLst>
        </pc:spChg>
        <pc:spChg chg="mod">
          <ac:chgData name="Durnin, Brooke" userId="c12a3343-b985-4589-9273-e67025d20e44" providerId="ADAL" clId="{86C01F47-0D87-4F9D-B859-AEA76B68B1F7}" dt="2025-03-18T18:13:17.443" v="257" actId="5793"/>
          <ac:spMkLst>
            <pc:docMk/>
            <pc:sldMk cId="2856181384" sldId="260"/>
            <ac:spMk id="8" creationId="{38DA548E-34E2-DDC2-1BFD-ED16123E0E21}"/>
          </ac:spMkLst>
        </pc:spChg>
        <pc:picChg chg="del mod">
          <ac:chgData name="Durnin, Brooke" userId="c12a3343-b985-4589-9273-e67025d20e44" providerId="ADAL" clId="{86C01F47-0D87-4F9D-B859-AEA76B68B1F7}" dt="2025-03-18T18:37:38.693" v="960" actId="478"/>
          <ac:picMkLst>
            <pc:docMk/>
            <pc:sldMk cId="2856181384" sldId="260"/>
            <ac:picMk id="4" creationId="{BF38492B-D57D-FEBD-0A29-8B88C44FFBDC}"/>
          </ac:picMkLst>
        </pc:picChg>
        <pc:picChg chg="add mod">
          <ac:chgData name="Durnin, Brooke" userId="c12a3343-b985-4589-9273-e67025d20e44" providerId="ADAL" clId="{86C01F47-0D87-4F9D-B859-AEA76B68B1F7}" dt="2025-03-18T18:43:47.107" v="1357" actId="14100"/>
          <ac:picMkLst>
            <pc:docMk/>
            <pc:sldMk cId="2856181384" sldId="260"/>
            <ac:picMk id="9" creationId="{5B46CC94-BE8B-8312-EA64-3646E4F3CAD9}"/>
          </ac:picMkLst>
        </pc:picChg>
      </pc:sldChg>
      <pc:sldChg chg="modSp mod">
        <pc:chgData name="Durnin, Brooke" userId="c12a3343-b985-4589-9273-e67025d20e44" providerId="ADAL" clId="{86C01F47-0D87-4F9D-B859-AEA76B68B1F7}" dt="2025-03-12T22:20:45.020" v="193" actId="20577"/>
        <pc:sldMkLst>
          <pc:docMk/>
          <pc:sldMk cId="2176079233" sldId="261"/>
        </pc:sldMkLst>
        <pc:spChg chg="mod">
          <ac:chgData name="Durnin, Brooke" userId="c12a3343-b985-4589-9273-e67025d20e44" providerId="ADAL" clId="{86C01F47-0D87-4F9D-B859-AEA76B68B1F7}" dt="2025-03-12T22:20:45.020" v="193" actId="20577"/>
          <ac:spMkLst>
            <pc:docMk/>
            <pc:sldMk cId="2176079233" sldId="261"/>
            <ac:spMk id="2" creationId="{88B56A6F-30BC-A7A3-1B11-27C34A23CA4F}"/>
          </ac:spMkLst>
        </pc:spChg>
        <pc:spChg chg="mod">
          <ac:chgData name="Durnin, Brooke" userId="c12a3343-b985-4589-9273-e67025d20e44" providerId="ADAL" clId="{86C01F47-0D87-4F9D-B859-AEA76B68B1F7}" dt="2025-03-12T22:02:53.470" v="106" actId="5793"/>
          <ac:spMkLst>
            <pc:docMk/>
            <pc:sldMk cId="2176079233" sldId="261"/>
            <ac:spMk id="3" creationId="{72033348-A4FF-CF25-2834-A5A0DD25377C}"/>
          </ac:spMkLst>
        </pc:spChg>
      </pc:sldChg>
      <pc:sldChg chg="addSp modSp mod">
        <pc:chgData name="Durnin, Brooke" userId="c12a3343-b985-4589-9273-e67025d20e44" providerId="ADAL" clId="{86C01F47-0D87-4F9D-B859-AEA76B68B1F7}" dt="2025-03-12T22:20:35.135" v="181" actId="1076"/>
        <pc:sldMkLst>
          <pc:docMk/>
          <pc:sldMk cId="1864325408" sldId="262"/>
        </pc:sldMkLst>
        <pc:spChg chg="mod">
          <ac:chgData name="Durnin, Brooke" userId="c12a3343-b985-4589-9273-e67025d20e44" providerId="ADAL" clId="{86C01F47-0D87-4F9D-B859-AEA76B68B1F7}" dt="2025-03-12T22:20:35.135" v="181" actId="1076"/>
          <ac:spMkLst>
            <pc:docMk/>
            <pc:sldMk cId="1864325408" sldId="262"/>
            <ac:spMk id="4" creationId="{289073EA-E23A-8B00-65D9-BD880CF8E7B1}"/>
          </ac:spMkLst>
        </pc:spChg>
        <pc:picChg chg="add mod">
          <ac:chgData name="Durnin, Brooke" userId="c12a3343-b985-4589-9273-e67025d20e44" providerId="ADAL" clId="{86C01F47-0D87-4F9D-B859-AEA76B68B1F7}" dt="2025-03-12T22:20:31.019" v="180" actId="1076"/>
          <ac:picMkLst>
            <pc:docMk/>
            <pc:sldMk cId="1864325408" sldId="262"/>
            <ac:picMk id="5" creationId="{78134184-ABFD-3FF8-BD8F-90BEF3FF1741}"/>
          </ac:picMkLst>
        </pc:picChg>
      </pc:sldChg>
      <pc:sldChg chg="modSp mod">
        <pc:chgData name="Durnin, Brooke" userId="c12a3343-b985-4589-9273-e67025d20e44" providerId="ADAL" clId="{86C01F47-0D87-4F9D-B859-AEA76B68B1F7}" dt="2025-03-18T18:24:48.587" v="652" actId="20577"/>
        <pc:sldMkLst>
          <pc:docMk/>
          <pc:sldMk cId="1093168763" sldId="264"/>
        </pc:sldMkLst>
        <pc:spChg chg="mod">
          <ac:chgData name="Durnin, Brooke" userId="c12a3343-b985-4589-9273-e67025d20e44" providerId="ADAL" clId="{86C01F47-0D87-4F9D-B859-AEA76B68B1F7}" dt="2025-03-18T18:24:48.587" v="652" actId="20577"/>
          <ac:spMkLst>
            <pc:docMk/>
            <pc:sldMk cId="1093168763" sldId="264"/>
            <ac:spMk id="3" creationId="{40CA19BD-80A0-C6F4-29EB-43F12402A8B5}"/>
          </ac:spMkLst>
        </pc:spChg>
      </pc:sldChg>
      <pc:sldChg chg="modSp mod">
        <pc:chgData name="Durnin, Brooke" userId="c12a3343-b985-4589-9273-e67025d20e44" providerId="ADAL" clId="{86C01F47-0D87-4F9D-B859-AEA76B68B1F7}" dt="2025-03-18T18:21:29.855" v="464" actId="20577"/>
        <pc:sldMkLst>
          <pc:docMk/>
          <pc:sldMk cId="3125326335" sldId="265"/>
        </pc:sldMkLst>
        <pc:spChg chg="mod">
          <ac:chgData name="Durnin, Brooke" userId="c12a3343-b985-4589-9273-e67025d20e44" providerId="ADAL" clId="{86C01F47-0D87-4F9D-B859-AEA76B68B1F7}" dt="2025-03-18T18:21:29.855" v="464" actId="20577"/>
          <ac:spMkLst>
            <pc:docMk/>
            <pc:sldMk cId="3125326335" sldId="265"/>
            <ac:spMk id="3" creationId="{007144D6-09DC-7C5B-42C9-4EDA0823D9EA}"/>
          </ac:spMkLst>
        </pc:spChg>
      </pc:sldChg>
      <pc:sldChg chg="modSp mod ord">
        <pc:chgData name="Durnin, Brooke" userId="c12a3343-b985-4589-9273-e67025d20e44" providerId="ADAL" clId="{86C01F47-0D87-4F9D-B859-AEA76B68B1F7}" dt="2025-03-18T18:23:41.651" v="605"/>
        <pc:sldMkLst>
          <pc:docMk/>
          <pc:sldMk cId="2218641388" sldId="266"/>
        </pc:sldMkLst>
        <pc:spChg chg="mod">
          <ac:chgData name="Durnin, Brooke" userId="c12a3343-b985-4589-9273-e67025d20e44" providerId="ADAL" clId="{86C01F47-0D87-4F9D-B859-AEA76B68B1F7}" dt="2025-03-18T18:23:27.125" v="603" actId="20577"/>
          <ac:spMkLst>
            <pc:docMk/>
            <pc:sldMk cId="2218641388" sldId="266"/>
            <ac:spMk id="4" creationId="{F47564B3-0FD4-396C-0090-04B61F0D0BBA}"/>
          </ac:spMkLst>
        </pc:spChg>
      </pc:sldChg>
      <pc:sldChg chg="addSp modSp mod">
        <pc:chgData name="Durnin, Brooke" userId="c12a3343-b985-4589-9273-e67025d20e44" providerId="ADAL" clId="{86C01F47-0D87-4F9D-B859-AEA76B68B1F7}" dt="2025-03-18T18:29:04.311" v="857" actId="1076"/>
        <pc:sldMkLst>
          <pc:docMk/>
          <pc:sldMk cId="4181647844" sldId="268"/>
        </pc:sldMkLst>
        <pc:spChg chg="add mod">
          <ac:chgData name="Durnin, Brooke" userId="c12a3343-b985-4589-9273-e67025d20e44" providerId="ADAL" clId="{86C01F47-0D87-4F9D-B859-AEA76B68B1F7}" dt="2025-03-18T18:29:04.311" v="857" actId="1076"/>
          <ac:spMkLst>
            <pc:docMk/>
            <pc:sldMk cId="4181647844" sldId="268"/>
            <ac:spMk id="3" creationId="{34027951-9306-E66F-BE0E-6C044B1DF1F9}"/>
          </ac:spMkLst>
        </pc:spChg>
      </pc:sldChg>
      <pc:sldChg chg="addSp delSp modSp add mod setBg delDesignElem">
        <pc:chgData name="Durnin, Brooke" userId="c12a3343-b985-4589-9273-e67025d20e44" providerId="ADAL" clId="{86C01F47-0D87-4F9D-B859-AEA76B68B1F7}" dt="2025-03-18T18:49:07.988" v="1382" actId="1076"/>
        <pc:sldMkLst>
          <pc:docMk/>
          <pc:sldMk cId="1439381931" sldId="269"/>
        </pc:sldMkLst>
        <pc:spChg chg="del mod">
          <ac:chgData name="Durnin, Brooke" userId="c12a3343-b985-4589-9273-e67025d20e44" providerId="ADAL" clId="{86C01F47-0D87-4F9D-B859-AEA76B68B1F7}" dt="2025-03-18T18:13:49.954" v="264" actId="478"/>
          <ac:spMkLst>
            <pc:docMk/>
            <pc:sldMk cId="1439381931" sldId="269"/>
            <ac:spMk id="2" creationId="{6CB91CE7-CD63-29B5-0FAD-D9E0BA29A867}"/>
          </ac:spMkLst>
        </pc:spChg>
        <pc:spChg chg="add mod">
          <ac:chgData name="Durnin, Brooke" userId="c12a3343-b985-4589-9273-e67025d20e44" providerId="ADAL" clId="{86C01F47-0D87-4F9D-B859-AEA76B68B1F7}" dt="2025-03-18T18:49:07.988" v="1382" actId="1076"/>
          <ac:spMkLst>
            <pc:docMk/>
            <pc:sldMk cId="1439381931" sldId="269"/>
            <ac:spMk id="5" creationId="{5A949C78-06F9-BC20-5396-AA0B88D23728}"/>
          </ac:spMkLst>
        </pc:spChg>
        <pc:spChg chg="mod ord">
          <ac:chgData name="Durnin, Brooke" userId="c12a3343-b985-4589-9273-e67025d20e44" providerId="ADAL" clId="{86C01F47-0D87-4F9D-B859-AEA76B68B1F7}" dt="2025-03-18T18:32:03.917" v="858" actId="14100"/>
          <ac:spMkLst>
            <pc:docMk/>
            <pc:sldMk cId="1439381931" sldId="269"/>
            <ac:spMk id="8" creationId="{E56327A9-7C6F-3069-CA82-59A840D1A506}"/>
          </ac:spMkLst>
        </pc:spChg>
        <pc:spChg chg="add">
          <ac:chgData name="Durnin, Brooke" userId="c12a3343-b985-4589-9273-e67025d20e44" providerId="ADAL" clId="{86C01F47-0D87-4F9D-B859-AEA76B68B1F7}" dt="2025-03-18T18:14:25.195" v="268" actId="26606"/>
          <ac:spMkLst>
            <pc:docMk/>
            <pc:sldMk cId="1439381931" sldId="269"/>
            <ac:spMk id="10" creationId="{44CC594A-A820-450F-B363-C19201FCFEC6}"/>
          </ac:spMkLst>
        </pc:spChg>
        <pc:spChg chg="del">
          <ac:chgData name="Durnin, Brooke" userId="c12a3343-b985-4589-9273-e67025d20e44" providerId="ADAL" clId="{86C01F47-0D87-4F9D-B859-AEA76B68B1F7}" dt="2025-03-18T18:13:21.802" v="259"/>
          <ac:spMkLst>
            <pc:docMk/>
            <pc:sldMk cId="1439381931" sldId="269"/>
            <ac:spMk id="11" creationId="{6B1163A7-1077-6B26-EC6A-23173E1ACB8A}"/>
          </ac:spMkLst>
        </pc:spChg>
        <pc:spChg chg="add">
          <ac:chgData name="Durnin, Brooke" userId="c12a3343-b985-4589-9273-e67025d20e44" providerId="ADAL" clId="{86C01F47-0D87-4F9D-B859-AEA76B68B1F7}" dt="2025-03-18T18:14:25.195" v="268" actId="26606"/>
          <ac:spMkLst>
            <pc:docMk/>
            <pc:sldMk cId="1439381931" sldId="269"/>
            <ac:spMk id="12" creationId="{59FAB3DA-E9ED-4574-ABCC-378BC0FF1BBC}"/>
          </ac:spMkLst>
        </pc:spChg>
        <pc:spChg chg="add">
          <ac:chgData name="Durnin, Brooke" userId="c12a3343-b985-4589-9273-e67025d20e44" providerId="ADAL" clId="{86C01F47-0D87-4F9D-B859-AEA76B68B1F7}" dt="2025-03-18T18:14:25.195" v="268" actId="26606"/>
          <ac:spMkLst>
            <pc:docMk/>
            <pc:sldMk cId="1439381931" sldId="269"/>
            <ac:spMk id="14" creationId="{53B8D6B0-55D6-48DC-86D8-FD95D5F118AB}"/>
          </ac:spMkLst>
        </pc:spChg>
        <pc:spChg chg="del">
          <ac:chgData name="Durnin, Brooke" userId="c12a3343-b985-4589-9273-e67025d20e44" providerId="ADAL" clId="{86C01F47-0D87-4F9D-B859-AEA76B68B1F7}" dt="2025-03-18T18:13:21.802" v="259"/>
          <ac:spMkLst>
            <pc:docMk/>
            <pc:sldMk cId="1439381931" sldId="269"/>
            <ac:spMk id="15" creationId="{18CD6252-6B4F-985D-1B78-5A4C2B6EA0BF}"/>
          </ac:spMkLst>
        </pc:spChg>
        <pc:spChg chg="del">
          <ac:chgData name="Durnin, Brooke" userId="c12a3343-b985-4589-9273-e67025d20e44" providerId="ADAL" clId="{86C01F47-0D87-4F9D-B859-AEA76B68B1F7}" dt="2025-03-18T18:13:21.802" v="259"/>
          <ac:spMkLst>
            <pc:docMk/>
            <pc:sldMk cId="1439381931" sldId="269"/>
            <ac:spMk id="17" creationId="{1831B599-37D8-0AA5-390B-F14297AE16C9}"/>
          </ac:spMkLst>
        </pc:spChg>
        <pc:picChg chg="del">
          <ac:chgData name="Durnin, Brooke" userId="c12a3343-b985-4589-9273-e67025d20e44" providerId="ADAL" clId="{86C01F47-0D87-4F9D-B859-AEA76B68B1F7}" dt="2025-03-18T18:13:24.637" v="260" actId="478"/>
          <ac:picMkLst>
            <pc:docMk/>
            <pc:sldMk cId="1439381931" sldId="269"/>
            <ac:picMk id="4" creationId="{D8A42A55-C8AB-7AFF-11EB-C7D0AF161409}"/>
          </ac:picMkLst>
        </pc:picChg>
        <pc:picChg chg="add mod">
          <ac:chgData name="Durnin, Brooke" userId="c12a3343-b985-4589-9273-e67025d20e44" providerId="ADAL" clId="{86C01F47-0D87-4F9D-B859-AEA76B68B1F7}" dt="2025-03-18T18:48:36.540" v="1367" actId="1076"/>
          <ac:picMkLst>
            <pc:docMk/>
            <pc:sldMk cId="1439381931" sldId="269"/>
            <ac:picMk id="7" creationId="{7BCE966A-B447-DE7C-7D2B-EEEF1B8093E1}"/>
          </ac:picMkLst>
        </pc:picChg>
        <pc:cxnChg chg="del">
          <ac:chgData name="Durnin, Brooke" userId="c12a3343-b985-4589-9273-e67025d20e44" providerId="ADAL" clId="{86C01F47-0D87-4F9D-B859-AEA76B68B1F7}" dt="2025-03-18T18:13:21.802" v="259"/>
          <ac:cxnSpMkLst>
            <pc:docMk/>
            <pc:sldMk cId="1439381931" sldId="269"/>
            <ac:cxnSpMk id="13" creationId="{CDFDA52E-DB48-677E-E0C2-7CF890F7732E}"/>
          </ac:cxnSpMkLst>
        </pc:cxnChg>
      </pc:sldChg>
      <pc:sldChg chg="delSp add del setBg delDesignElem">
        <pc:chgData name="Durnin, Brooke" userId="c12a3343-b985-4589-9273-e67025d20e44" providerId="ADAL" clId="{86C01F47-0D87-4F9D-B859-AEA76B68B1F7}" dt="2025-03-18T18:43:28.890" v="1353" actId="47"/>
        <pc:sldMkLst>
          <pc:docMk/>
          <pc:sldMk cId="3232460669" sldId="270"/>
        </pc:sldMkLst>
        <pc:spChg chg="del">
          <ac:chgData name="Durnin, Brooke" userId="c12a3343-b985-4589-9273-e67025d20e44" providerId="ADAL" clId="{86C01F47-0D87-4F9D-B859-AEA76B68B1F7}" dt="2025-03-18T18:13:36.208" v="263"/>
          <ac:spMkLst>
            <pc:docMk/>
            <pc:sldMk cId="3232460669" sldId="270"/>
            <ac:spMk id="11" creationId="{48BE76C9-2A8A-F2BB-8776-3ACA31DF484E}"/>
          </ac:spMkLst>
        </pc:spChg>
        <pc:spChg chg="del">
          <ac:chgData name="Durnin, Brooke" userId="c12a3343-b985-4589-9273-e67025d20e44" providerId="ADAL" clId="{86C01F47-0D87-4F9D-B859-AEA76B68B1F7}" dt="2025-03-18T18:13:36.208" v="263"/>
          <ac:spMkLst>
            <pc:docMk/>
            <pc:sldMk cId="3232460669" sldId="270"/>
            <ac:spMk id="15" creationId="{5D4411B1-F8B4-8BC8-DEE4-BA45EAA35DA3}"/>
          </ac:spMkLst>
        </pc:spChg>
        <pc:spChg chg="del">
          <ac:chgData name="Durnin, Brooke" userId="c12a3343-b985-4589-9273-e67025d20e44" providerId="ADAL" clId="{86C01F47-0D87-4F9D-B859-AEA76B68B1F7}" dt="2025-03-18T18:13:36.208" v="263"/>
          <ac:spMkLst>
            <pc:docMk/>
            <pc:sldMk cId="3232460669" sldId="270"/>
            <ac:spMk id="17" creationId="{61D94F68-C18B-8EA1-06DE-C32BF69E9A53}"/>
          </ac:spMkLst>
        </pc:spChg>
        <pc:cxnChg chg="del">
          <ac:chgData name="Durnin, Brooke" userId="c12a3343-b985-4589-9273-e67025d20e44" providerId="ADAL" clId="{86C01F47-0D87-4F9D-B859-AEA76B68B1F7}" dt="2025-03-18T18:13:36.208" v="263"/>
          <ac:cxnSpMkLst>
            <pc:docMk/>
            <pc:sldMk cId="3232460669" sldId="270"/>
            <ac:cxnSpMk id="13" creationId="{3B59A7BF-25D2-20AF-57F6-FE15AA30C45A}"/>
          </ac:cxnSpMkLst>
        </pc:cxnChg>
      </pc:sldChg>
      <pc:sldChg chg="new del">
        <pc:chgData name="Durnin, Brooke" userId="c12a3343-b985-4589-9273-e67025d20e44" providerId="ADAL" clId="{86C01F47-0D87-4F9D-B859-AEA76B68B1F7}" dt="2025-03-18T18:36:09.498" v="956" actId="47"/>
        <pc:sldMkLst>
          <pc:docMk/>
          <pc:sldMk cId="126415973" sldId="271"/>
        </pc:sldMkLst>
      </pc:sldChg>
      <pc:sldChg chg="modSp new del mod">
        <pc:chgData name="Durnin, Brooke" userId="c12a3343-b985-4589-9273-e67025d20e44" providerId="ADAL" clId="{86C01F47-0D87-4F9D-B859-AEA76B68B1F7}" dt="2025-03-18T18:36:11.906" v="957" actId="47"/>
        <pc:sldMkLst>
          <pc:docMk/>
          <pc:sldMk cId="2518025731" sldId="272"/>
        </pc:sldMkLst>
        <pc:spChg chg="mod">
          <ac:chgData name="Durnin, Brooke" userId="c12a3343-b985-4589-9273-e67025d20e44" providerId="ADAL" clId="{86C01F47-0D87-4F9D-B859-AEA76B68B1F7}" dt="2025-03-18T18:20:15.812" v="431" actId="20577"/>
          <ac:spMkLst>
            <pc:docMk/>
            <pc:sldMk cId="2518025731" sldId="272"/>
            <ac:spMk id="2" creationId="{F4B58BCE-D5FD-3C71-5959-D9007519D838}"/>
          </ac:spMkLst>
        </pc:spChg>
      </pc:sldChg>
    </pc:docChg>
  </pc:docChgLst>
  <pc:docChgLst>
    <pc:chgData name="clip@northwestmanagement.com" userId="S::urn:spo:guest#clip@northwestmanagement.com::" providerId="AD" clId="Web-{04616ED7-EC22-D781-CD9C-670F0100F45E}"/>
    <pc:docChg chg="addSld delSld modSld sldOrd">
      <pc:chgData name="clip@northwestmanagement.com" userId="S::urn:spo:guest#clip@northwestmanagement.com::" providerId="AD" clId="Web-{04616ED7-EC22-D781-CD9C-670F0100F45E}" dt="2025-03-18T17:24:25.429" v="874" actId="20577"/>
      <pc:docMkLst>
        <pc:docMk/>
      </pc:docMkLst>
      <pc:sldChg chg="addSp delSp modSp">
        <pc:chgData name="clip@northwestmanagement.com" userId="S::urn:spo:guest#clip@northwestmanagement.com::" providerId="AD" clId="Web-{04616ED7-EC22-D781-CD9C-670F0100F45E}" dt="2025-03-18T17:03:21.295" v="516" actId="14100"/>
        <pc:sldMkLst>
          <pc:docMk/>
          <pc:sldMk cId="4254567787" sldId="256"/>
        </pc:sldMkLst>
        <pc:spChg chg="mod">
          <ac:chgData name="clip@northwestmanagement.com" userId="S::urn:spo:guest#clip@northwestmanagement.com::" providerId="AD" clId="Web-{04616ED7-EC22-D781-CD9C-670F0100F45E}" dt="2025-03-18T17:03:21.295" v="516" actId="14100"/>
          <ac:spMkLst>
            <pc:docMk/>
            <pc:sldMk cId="4254567787" sldId="256"/>
            <ac:spMk id="2" creationId="{32DC7489-1801-E6E0-BA66-BD2C74CDC2F8}"/>
          </ac:spMkLst>
        </pc:spChg>
        <pc:picChg chg="add del mod">
          <ac:chgData name="clip@northwestmanagement.com" userId="S::urn:spo:guest#clip@northwestmanagement.com::" providerId="AD" clId="Web-{04616ED7-EC22-D781-CD9C-670F0100F45E}" dt="2025-03-18T16:50:51.123" v="285"/>
          <ac:picMkLst>
            <pc:docMk/>
            <pc:sldMk cId="4254567787" sldId="256"/>
            <ac:picMk id="4" creationId="{B4A9C69D-0BD6-5D9B-851D-CDC1FC0B58DF}"/>
          </ac:picMkLst>
        </pc:picChg>
        <pc:picChg chg="add mod">
          <ac:chgData name="clip@northwestmanagement.com" userId="S::urn:spo:guest#clip@northwestmanagement.com::" providerId="AD" clId="Web-{04616ED7-EC22-D781-CD9C-670F0100F45E}" dt="2025-03-18T16:58:45.711" v="440" actId="14100"/>
          <ac:picMkLst>
            <pc:docMk/>
            <pc:sldMk cId="4254567787" sldId="256"/>
            <ac:picMk id="6" creationId="{6B4A3E89-8474-2945-DE54-6BD2801EF3F0}"/>
          </ac:picMkLst>
        </pc:picChg>
      </pc:sldChg>
      <pc:sldChg chg="modSp add del ord">
        <pc:chgData name="clip@northwestmanagement.com" userId="S::urn:spo:guest#clip@northwestmanagement.com::" providerId="AD" clId="Web-{04616ED7-EC22-D781-CD9C-670F0100F45E}" dt="2025-03-18T17:16:43.389" v="664" actId="20577"/>
        <pc:sldMkLst>
          <pc:docMk/>
          <pc:sldMk cId="318601132" sldId="259"/>
        </pc:sldMkLst>
        <pc:spChg chg="mod">
          <ac:chgData name="clip@northwestmanagement.com" userId="S::urn:spo:guest#clip@northwestmanagement.com::" providerId="AD" clId="Web-{04616ED7-EC22-D781-CD9C-670F0100F45E}" dt="2025-03-18T17:16:09.404" v="651" actId="20577"/>
          <ac:spMkLst>
            <pc:docMk/>
            <pc:sldMk cId="318601132" sldId="259"/>
            <ac:spMk id="2" creationId="{33185DAE-5E40-109D-A19B-E0A054E92578}"/>
          </ac:spMkLst>
        </pc:spChg>
        <pc:spChg chg="mod">
          <ac:chgData name="clip@northwestmanagement.com" userId="S::urn:spo:guest#clip@northwestmanagement.com::" providerId="AD" clId="Web-{04616ED7-EC22-D781-CD9C-670F0100F45E}" dt="2025-03-18T17:16:43.389" v="664" actId="20577"/>
          <ac:spMkLst>
            <pc:docMk/>
            <pc:sldMk cId="318601132" sldId="259"/>
            <ac:spMk id="4" creationId="{81630A58-841B-68D2-77B4-F7D999353778}"/>
          </ac:spMkLst>
        </pc:spChg>
      </pc:sldChg>
      <pc:sldChg chg="addSp delSp modSp mod ord setBg">
        <pc:chgData name="clip@northwestmanagement.com" userId="S::urn:spo:guest#clip@northwestmanagement.com::" providerId="AD" clId="Web-{04616ED7-EC22-D781-CD9C-670F0100F45E}" dt="2025-03-18T17:20:58.613" v="790" actId="14100"/>
        <pc:sldMkLst>
          <pc:docMk/>
          <pc:sldMk cId="2856181384" sldId="260"/>
        </pc:sldMkLst>
        <pc:spChg chg="mod">
          <ac:chgData name="clip@northwestmanagement.com" userId="S::urn:spo:guest#clip@northwestmanagement.com::" providerId="AD" clId="Web-{04616ED7-EC22-D781-CD9C-670F0100F45E}" dt="2025-03-18T17:20:58.613" v="790" actId="14100"/>
          <ac:spMkLst>
            <pc:docMk/>
            <pc:sldMk cId="2856181384" sldId="260"/>
            <ac:spMk id="2" creationId="{BF0A8B4C-9449-A2CD-E506-30567FB719DB}"/>
          </ac:spMkLst>
        </pc:spChg>
        <pc:spChg chg="del">
          <ac:chgData name="clip@northwestmanagement.com" userId="S::urn:spo:guest#clip@northwestmanagement.com::" providerId="AD" clId="Web-{04616ED7-EC22-D781-CD9C-670F0100F45E}" dt="2025-03-18T17:20:41.581" v="785"/>
          <ac:spMkLst>
            <pc:docMk/>
            <pc:sldMk cId="2856181384" sldId="260"/>
            <ac:spMk id="3" creationId="{4A4A0846-3375-DEBB-A901-808B145B3419}"/>
          </ac:spMkLst>
        </pc:spChg>
        <pc:spChg chg="add mod">
          <ac:chgData name="clip@northwestmanagement.com" userId="S::urn:spo:guest#clip@northwestmanagement.com::" providerId="AD" clId="Web-{04616ED7-EC22-D781-CD9C-670F0100F45E}" dt="2025-03-18T17:20:56.675" v="789" actId="14100"/>
          <ac:spMkLst>
            <pc:docMk/>
            <pc:sldMk cId="2856181384" sldId="260"/>
            <ac:spMk id="8" creationId="{38DA548E-34E2-DDC2-1BFD-ED16123E0E21}"/>
          </ac:spMkLst>
        </pc:spChg>
        <pc:spChg chg="add">
          <ac:chgData name="clip@northwestmanagement.com" userId="S::urn:spo:guest#clip@northwestmanagement.com::" providerId="AD" clId="Web-{04616ED7-EC22-D781-CD9C-670F0100F45E}" dt="2025-03-18T17:20:49.706" v="787"/>
          <ac:spMkLst>
            <pc:docMk/>
            <pc:sldMk cId="2856181384" sldId="260"/>
            <ac:spMk id="11" creationId="{284B70D5-875B-433D-BDBD-1522A85D6C1D}"/>
          </ac:spMkLst>
        </pc:spChg>
        <pc:spChg chg="add">
          <ac:chgData name="clip@northwestmanagement.com" userId="S::urn:spo:guest#clip@northwestmanagement.com::" providerId="AD" clId="Web-{04616ED7-EC22-D781-CD9C-670F0100F45E}" dt="2025-03-18T17:20:49.706" v="787"/>
          <ac:spMkLst>
            <pc:docMk/>
            <pc:sldMk cId="2856181384" sldId="260"/>
            <ac:spMk id="15" creationId="{1E299956-A9E7-4FC1-A0B1-D590CA9730E8}"/>
          </ac:spMkLst>
        </pc:spChg>
        <pc:spChg chg="add">
          <ac:chgData name="clip@northwestmanagement.com" userId="S::urn:spo:guest#clip@northwestmanagement.com::" providerId="AD" clId="Web-{04616ED7-EC22-D781-CD9C-670F0100F45E}" dt="2025-03-18T17:20:49.706" v="787"/>
          <ac:spMkLst>
            <pc:docMk/>
            <pc:sldMk cId="2856181384" sldId="260"/>
            <ac:spMk id="17" creationId="{17FC539C-B783-4B03-9F9E-D13430F3F64F}"/>
          </ac:spMkLst>
        </pc:spChg>
        <pc:picChg chg="add mod ord">
          <ac:chgData name="clip@northwestmanagement.com" userId="S::urn:spo:guest#clip@northwestmanagement.com::" providerId="AD" clId="Web-{04616ED7-EC22-D781-CD9C-670F0100F45E}" dt="2025-03-18T17:20:54.628" v="788" actId="14100"/>
          <ac:picMkLst>
            <pc:docMk/>
            <pc:sldMk cId="2856181384" sldId="260"/>
            <ac:picMk id="4" creationId="{BF38492B-D57D-FEBD-0A29-8B88C44FFBDC}"/>
          </ac:picMkLst>
        </pc:picChg>
        <pc:cxnChg chg="add">
          <ac:chgData name="clip@northwestmanagement.com" userId="S::urn:spo:guest#clip@northwestmanagement.com::" providerId="AD" clId="Web-{04616ED7-EC22-D781-CD9C-670F0100F45E}" dt="2025-03-18T17:20:49.706" v="787"/>
          <ac:cxnSpMkLst>
            <pc:docMk/>
            <pc:sldMk cId="2856181384" sldId="260"/>
            <ac:cxnSpMk id="13" creationId="{C947DF4A-614C-4B4C-8B80-E5B9D8E8CFED}"/>
          </ac:cxnSpMkLst>
        </pc:cxnChg>
      </pc:sldChg>
      <pc:sldChg chg="addSp delSp modSp">
        <pc:chgData name="clip@northwestmanagement.com" userId="S::urn:spo:guest#clip@northwestmanagement.com::" providerId="AD" clId="Web-{04616ED7-EC22-D781-CD9C-670F0100F45E}" dt="2025-03-18T17:21:28.129" v="796" actId="20577"/>
        <pc:sldMkLst>
          <pc:docMk/>
          <pc:sldMk cId="2176079233" sldId="261"/>
        </pc:sldMkLst>
        <pc:spChg chg="add del mod">
          <ac:chgData name="clip@northwestmanagement.com" userId="S::urn:spo:guest#clip@northwestmanagement.com::" providerId="AD" clId="Web-{04616ED7-EC22-D781-CD9C-670F0100F45E}" dt="2025-03-18T16:45:25.570" v="133"/>
          <ac:spMkLst>
            <pc:docMk/>
            <pc:sldMk cId="2176079233" sldId="261"/>
            <ac:spMk id="4" creationId="{80F456E1-8D4C-CCF2-714E-83650C85B33C}"/>
          </ac:spMkLst>
        </pc:spChg>
        <pc:spChg chg="add mod">
          <ac:chgData name="clip@northwestmanagement.com" userId="S::urn:spo:guest#clip@northwestmanagement.com::" providerId="AD" clId="Web-{04616ED7-EC22-D781-CD9C-670F0100F45E}" dt="2025-03-18T17:21:28.129" v="796" actId="20577"/>
          <ac:spMkLst>
            <pc:docMk/>
            <pc:sldMk cId="2176079233" sldId="261"/>
            <ac:spMk id="6" creationId="{2CD0DFC0-B539-B33B-F520-5CAE8E6CE506}"/>
          </ac:spMkLst>
        </pc:spChg>
        <pc:picChg chg="add del mod">
          <ac:chgData name="clip@northwestmanagement.com" userId="S::urn:spo:guest#clip@northwestmanagement.com::" providerId="AD" clId="Web-{04616ED7-EC22-D781-CD9C-670F0100F45E}" dt="2025-03-18T16:56:22.192" v="424"/>
          <ac:picMkLst>
            <pc:docMk/>
            <pc:sldMk cId="2176079233" sldId="261"/>
            <ac:picMk id="7" creationId="{C4DBA298-7F9A-7318-DDD0-FEF507EFE53A}"/>
          </ac:picMkLst>
        </pc:picChg>
      </pc:sldChg>
      <pc:sldChg chg="addSp modSp new mod setBg">
        <pc:chgData name="clip@northwestmanagement.com" userId="S::urn:spo:guest#clip@northwestmanagement.com::" providerId="AD" clId="Web-{04616ED7-EC22-D781-CD9C-670F0100F45E}" dt="2025-03-18T16:59:08.633" v="452" actId="20577"/>
        <pc:sldMkLst>
          <pc:docMk/>
          <pc:sldMk cId="4059303972" sldId="263"/>
        </pc:sldMkLst>
        <pc:spChg chg="mod">
          <ac:chgData name="clip@northwestmanagement.com" userId="S::urn:spo:guest#clip@northwestmanagement.com::" providerId="AD" clId="Web-{04616ED7-EC22-D781-CD9C-670F0100F45E}" dt="2025-03-18T16:58:20.226" v="438" actId="14100"/>
          <ac:spMkLst>
            <pc:docMk/>
            <pc:sldMk cId="4059303972" sldId="263"/>
            <ac:spMk id="2" creationId="{9EBD24CE-3446-A760-0744-2088CE68D2FD}"/>
          </ac:spMkLst>
        </pc:spChg>
        <pc:spChg chg="mod ord">
          <ac:chgData name="clip@northwestmanagement.com" userId="S::urn:spo:guest#clip@northwestmanagement.com::" providerId="AD" clId="Web-{04616ED7-EC22-D781-CD9C-670F0100F45E}" dt="2025-03-18T16:59:08.633" v="452" actId="20577"/>
          <ac:spMkLst>
            <pc:docMk/>
            <pc:sldMk cId="4059303972" sldId="263"/>
            <ac:spMk id="3" creationId="{82E49349-9A1E-6F30-176D-A688ED57AE84}"/>
          </ac:spMkLst>
        </pc:spChg>
        <pc:spChg chg="add">
          <ac:chgData name="clip@northwestmanagement.com" userId="S::urn:spo:guest#clip@northwestmanagement.com::" providerId="AD" clId="Web-{04616ED7-EC22-D781-CD9C-670F0100F45E}" dt="2025-03-18T16:56:47.380" v="428"/>
          <ac:spMkLst>
            <pc:docMk/>
            <pc:sldMk cId="4059303972" sldId="263"/>
            <ac:spMk id="9" creationId="{52ABB703-2B0E-4C3B-B4A2-F3973548E561}"/>
          </ac:spMkLst>
        </pc:spChg>
        <pc:spChg chg="add">
          <ac:chgData name="clip@northwestmanagement.com" userId="S::urn:spo:guest#clip@northwestmanagement.com::" providerId="AD" clId="Web-{04616ED7-EC22-D781-CD9C-670F0100F45E}" dt="2025-03-18T16:56:47.380" v="428"/>
          <ac:spMkLst>
            <pc:docMk/>
            <pc:sldMk cId="4059303972" sldId="263"/>
            <ac:spMk id="13" creationId="{E95DA498-D9A2-4DA9-B9DA-B3776E08CF7E}"/>
          </ac:spMkLst>
        </pc:spChg>
        <pc:spChg chg="add">
          <ac:chgData name="clip@northwestmanagement.com" userId="S::urn:spo:guest#clip@northwestmanagement.com::" providerId="AD" clId="Web-{04616ED7-EC22-D781-CD9C-670F0100F45E}" dt="2025-03-18T16:56:47.380" v="428"/>
          <ac:spMkLst>
            <pc:docMk/>
            <pc:sldMk cId="4059303972" sldId="263"/>
            <ac:spMk id="15" creationId="{82A73093-4B9D-420D-B17E-52293703A1D4}"/>
          </ac:spMkLst>
        </pc:spChg>
        <pc:picChg chg="add mod">
          <ac:chgData name="clip@northwestmanagement.com" userId="S::urn:spo:guest#clip@northwestmanagement.com::" providerId="AD" clId="Web-{04616ED7-EC22-D781-CD9C-670F0100F45E}" dt="2025-03-18T16:56:47.380" v="428"/>
          <ac:picMkLst>
            <pc:docMk/>
            <pc:sldMk cId="4059303972" sldId="263"/>
            <ac:picMk id="4" creationId="{24D21F36-D129-E3C5-DAA0-F76A0BABD96C}"/>
          </ac:picMkLst>
        </pc:picChg>
        <pc:cxnChg chg="add">
          <ac:chgData name="clip@northwestmanagement.com" userId="S::urn:spo:guest#clip@northwestmanagement.com::" providerId="AD" clId="Web-{04616ED7-EC22-D781-CD9C-670F0100F45E}" dt="2025-03-18T16:56:47.380" v="428"/>
          <ac:cxnSpMkLst>
            <pc:docMk/>
            <pc:sldMk cId="4059303972" sldId="263"/>
            <ac:cxnSpMk id="11" creationId="{9C21570E-E159-49A6-9891-FA397B7A92D3}"/>
          </ac:cxnSpMkLst>
        </pc:cxnChg>
      </pc:sldChg>
      <pc:sldChg chg="modSp add replId">
        <pc:chgData name="clip@northwestmanagement.com" userId="S::urn:spo:guest#clip@northwestmanagement.com::" providerId="AD" clId="Web-{04616ED7-EC22-D781-CD9C-670F0100F45E}" dt="2025-03-18T16:56:14.067" v="423" actId="20577"/>
        <pc:sldMkLst>
          <pc:docMk/>
          <pc:sldMk cId="1093168763" sldId="264"/>
        </pc:sldMkLst>
        <pc:spChg chg="mod">
          <ac:chgData name="clip@northwestmanagement.com" userId="S::urn:spo:guest#clip@northwestmanagement.com::" providerId="AD" clId="Web-{04616ED7-EC22-D781-CD9C-670F0100F45E}" dt="2025-03-18T16:52:10.187" v="300" actId="20577"/>
          <ac:spMkLst>
            <pc:docMk/>
            <pc:sldMk cId="1093168763" sldId="264"/>
            <ac:spMk id="2" creationId="{F29046DA-C280-7196-CAE4-DA86F9179F36}"/>
          </ac:spMkLst>
        </pc:spChg>
        <pc:spChg chg="mod">
          <ac:chgData name="clip@northwestmanagement.com" userId="S::urn:spo:guest#clip@northwestmanagement.com::" providerId="AD" clId="Web-{04616ED7-EC22-D781-CD9C-670F0100F45E}" dt="2025-03-18T16:56:14.067" v="423" actId="20577"/>
          <ac:spMkLst>
            <pc:docMk/>
            <pc:sldMk cId="1093168763" sldId="264"/>
            <ac:spMk id="3" creationId="{40CA19BD-80A0-C6F4-29EB-43F12402A8B5}"/>
          </ac:spMkLst>
        </pc:spChg>
      </pc:sldChg>
      <pc:sldChg chg="addSp modSp add mod replId setBg">
        <pc:chgData name="clip@northwestmanagement.com" userId="S::urn:spo:guest#clip@northwestmanagement.com::" providerId="AD" clId="Web-{04616ED7-EC22-D781-CD9C-670F0100F45E}" dt="2025-03-18T17:02:39.012" v="513" actId="14100"/>
        <pc:sldMkLst>
          <pc:docMk/>
          <pc:sldMk cId="3125326335" sldId="265"/>
        </pc:sldMkLst>
        <pc:spChg chg="mod">
          <ac:chgData name="clip@northwestmanagement.com" userId="S::urn:spo:guest#clip@northwestmanagement.com::" providerId="AD" clId="Web-{04616ED7-EC22-D781-CD9C-670F0100F45E}" dt="2025-03-18T17:02:39.012" v="513" actId="14100"/>
          <ac:spMkLst>
            <pc:docMk/>
            <pc:sldMk cId="3125326335" sldId="265"/>
            <ac:spMk id="2" creationId="{57E7E349-66EE-F80D-E6AF-903F1908CE58}"/>
          </ac:spMkLst>
        </pc:spChg>
        <pc:spChg chg="mod">
          <ac:chgData name="clip@northwestmanagement.com" userId="S::urn:spo:guest#clip@northwestmanagement.com::" providerId="AD" clId="Web-{04616ED7-EC22-D781-CD9C-670F0100F45E}" dt="2025-03-18T17:02:35.169" v="512" actId="20577"/>
          <ac:spMkLst>
            <pc:docMk/>
            <pc:sldMk cId="3125326335" sldId="265"/>
            <ac:spMk id="3" creationId="{007144D6-09DC-7C5B-42C9-4EDA0823D9EA}"/>
          </ac:spMkLst>
        </pc:spChg>
        <pc:spChg chg="add">
          <ac:chgData name="clip@northwestmanagement.com" userId="S::urn:spo:guest#clip@northwestmanagement.com::" providerId="AD" clId="Web-{04616ED7-EC22-D781-CD9C-670F0100F45E}" dt="2025-03-18T17:02:01.230" v="510"/>
          <ac:spMkLst>
            <pc:docMk/>
            <pc:sldMk cId="3125326335" sldId="265"/>
            <ac:spMk id="9" creationId="{44CC594A-A820-450F-B363-C19201FCFEC6}"/>
          </ac:spMkLst>
        </pc:spChg>
        <pc:spChg chg="add">
          <ac:chgData name="clip@northwestmanagement.com" userId="S::urn:spo:guest#clip@northwestmanagement.com::" providerId="AD" clId="Web-{04616ED7-EC22-D781-CD9C-670F0100F45E}" dt="2025-03-18T17:02:01.230" v="510"/>
          <ac:spMkLst>
            <pc:docMk/>
            <pc:sldMk cId="3125326335" sldId="265"/>
            <ac:spMk id="11" creationId="{59FAB3DA-E9ED-4574-ABCC-378BC0FF1BBC}"/>
          </ac:spMkLst>
        </pc:spChg>
        <pc:spChg chg="add">
          <ac:chgData name="clip@northwestmanagement.com" userId="S::urn:spo:guest#clip@northwestmanagement.com::" providerId="AD" clId="Web-{04616ED7-EC22-D781-CD9C-670F0100F45E}" dt="2025-03-18T17:02:01.230" v="510"/>
          <ac:spMkLst>
            <pc:docMk/>
            <pc:sldMk cId="3125326335" sldId="265"/>
            <ac:spMk id="13" creationId="{53B8D6B0-55D6-48DC-86D8-FD95D5F118AB}"/>
          </ac:spMkLst>
        </pc:spChg>
        <pc:picChg chg="add mod">
          <ac:chgData name="clip@northwestmanagement.com" userId="S::urn:spo:guest#clip@northwestmanagement.com::" providerId="AD" clId="Web-{04616ED7-EC22-D781-CD9C-670F0100F45E}" dt="2025-03-18T17:02:01.230" v="510"/>
          <ac:picMkLst>
            <pc:docMk/>
            <pc:sldMk cId="3125326335" sldId="265"/>
            <ac:picMk id="4" creationId="{08B7ED7D-5BF9-E925-4143-1DDE4DE454AF}"/>
          </ac:picMkLst>
        </pc:picChg>
      </pc:sldChg>
      <pc:sldChg chg="modSp add replId">
        <pc:chgData name="clip@northwestmanagement.com" userId="S::urn:spo:guest#clip@northwestmanagement.com::" providerId="AD" clId="Web-{04616ED7-EC22-D781-CD9C-670F0100F45E}" dt="2025-03-18T17:19:14.579" v="784" actId="20577"/>
        <pc:sldMkLst>
          <pc:docMk/>
          <pc:sldMk cId="2218641388" sldId="266"/>
        </pc:sldMkLst>
        <pc:spChg chg="mod">
          <ac:chgData name="clip@northwestmanagement.com" userId="S::urn:spo:guest#clip@northwestmanagement.com::" providerId="AD" clId="Web-{04616ED7-EC22-D781-CD9C-670F0100F45E}" dt="2025-03-18T17:16:47.264" v="665" actId="20577"/>
          <ac:spMkLst>
            <pc:docMk/>
            <pc:sldMk cId="2218641388" sldId="266"/>
            <ac:spMk id="2" creationId="{C4587912-847E-77CA-96CA-2DD63D52703C}"/>
          </ac:spMkLst>
        </pc:spChg>
        <pc:spChg chg="mod">
          <ac:chgData name="clip@northwestmanagement.com" userId="S::urn:spo:guest#clip@northwestmanagement.com::" providerId="AD" clId="Web-{04616ED7-EC22-D781-CD9C-670F0100F45E}" dt="2025-03-18T17:19:14.579" v="784" actId="20577"/>
          <ac:spMkLst>
            <pc:docMk/>
            <pc:sldMk cId="2218641388" sldId="266"/>
            <ac:spMk id="4" creationId="{F47564B3-0FD4-396C-0090-04B61F0D0BBA}"/>
          </ac:spMkLst>
        </pc:spChg>
      </pc:sldChg>
      <pc:sldChg chg="addSp delSp modSp new del">
        <pc:chgData name="clip@northwestmanagement.com" userId="S::urn:spo:guest#clip@northwestmanagement.com::" providerId="AD" clId="Web-{04616ED7-EC22-D781-CD9C-670F0100F45E}" dt="2025-03-18T17:23:39.303" v="841"/>
        <pc:sldMkLst>
          <pc:docMk/>
          <pc:sldMk cId="2860483422" sldId="267"/>
        </pc:sldMkLst>
        <pc:spChg chg="del mod">
          <ac:chgData name="clip@northwestmanagement.com" userId="S::urn:spo:guest#clip@northwestmanagement.com::" providerId="AD" clId="Web-{04616ED7-EC22-D781-CD9C-670F0100F45E}" dt="2025-03-18T17:22:17.958" v="813"/>
          <ac:spMkLst>
            <pc:docMk/>
            <pc:sldMk cId="2860483422" sldId="267"/>
            <ac:spMk id="2" creationId="{BE25D7C1-DA1D-DE06-41FB-25BFAA6E66CE}"/>
          </ac:spMkLst>
        </pc:spChg>
        <pc:spChg chg="del mod">
          <ac:chgData name="clip@northwestmanagement.com" userId="S::urn:spo:guest#clip@northwestmanagement.com::" providerId="AD" clId="Web-{04616ED7-EC22-D781-CD9C-670F0100F45E}" dt="2025-03-18T17:22:54.584" v="833"/>
          <ac:spMkLst>
            <pc:docMk/>
            <pc:sldMk cId="2860483422" sldId="267"/>
            <ac:spMk id="3" creationId="{41A7D714-6AF0-8C78-E70D-61116268B245}"/>
          </ac:spMkLst>
        </pc:spChg>
        <pc:spChg chg="add mod">
          <ac:chgData name="clip@northwestmanagement.com" userId="S::urn:spo:guest#clip@northwestmanagement.com::" providerId="AD" clId="Web-{04616ED7-EC22-D781-CD9C-670F0100F45E}" dt="2025-03-18T17:23:11.818" v="838" actId="20577"/>
          <ac:spMkLst>
            <pc:docMk/>
            <pc:sldMk cId="2860483422" sldId="267"/>
            <ac:spMk id="5" creationId="{D3C6A2BB-7399-0D1A-FAFF-1B4D8CEEC2BA}"/>
          </ac:spMkLst>
        </pc:spChg>
      </pc:sldChg>
      <pc:sldChg chg="addSp delSp modSp add ord replId">
        <pc:chgData name="clip@northwestmanagement.com" userId="S::urn:spo:guest#clip@northwestmanagement.com::" providerId="AD" clId="Web-{04616ED7-EC22-D781-CD9C-670F0100F45E}" dt="2025-03-18T17:24:25.429" v="874" actId="20577"/>
        <pc:sldMkLst>
          <pc:docMk/>
          <pc:sldMk cId="4181647844" sldId="268"/>
        </pc:sldMkLst>
        <pc:spChg chg="mod">
          <ac:chgData name="clip@northwestmanagement.com" userId="S::urn:spo:guest#clip@northwestmanagement.com::" providerId="AD" clId="Web-{04616ED7-EC22-D781-CD9C-670F0100F45E}" dt="2025-03-18T17:24:25.429" v="874" actId="20577"/>
          <ac:spMkLst>
            <pc:docMk/>
            <pc:sldMk cId="4181647844" sldId="268"/>
            <ac:spMk id="2" creationId="{7A267529-4DAC-C532-05B0-1D14511BCF2C}"/>
          </ac:spMkLst>
        </pc:spChg>
        <pc:spChg chg="del">
          <ac:chgData name="clip@northwestmanagement.com" userId="S::urn:spo:guest#clip@northwestmanagement.com::" providerId="AD" clId="Web-{04616ED7-EC22-D781-CD9C-670F0100F45E}" dt="2025-03-18T17:23:56.210" v="843"/>
          <ac:spMkLst>
            <pc:docMk/>
            <pc:sldMk cId="4181647844" sldId="268"/>
            <ac:spMk id="3" creationId="{8886C19B-7597-6151-D44A-E1C3D71C25A7}"/>
          </ac:spMkLst>
        </pc:spChg>
        <pc:spChg chg="add del mod">
          <ac:chgData name="clip@northwestmanagement.com" userId="S::urn:spo:guest#clip@northwestmanagement.com::" providerId="AD" clId="Web-{04616ED7-EC22-D781-CD9C-670F0100F45E}" dt="2025-03-18T17:23:59.788" v="844"/>
          <ac:spMkLst>
            <pc:docMk/>
            <pc:sldMk cId="4181647844" sldId="268"/>
            <ac:spMk id="6" creationId="{0172CFE3-3A2B-7C13-50D7-FE518843F90B}"/>
          </ac:spMkLst>
        </pc:spChg>
        <pc:picChg chg="del">
          <ac:chgData name="clip@northwestmanagement.com" userId="S::urn:spo:guest#clip@northwestmanagement.com::" providerId="AD" clId="Web-{04616ED7-EC22-D781-CD9C-670F0100F45E}" dt="2025-03-18T17:23:46.522" v="842"/>
          <ac:picMkLst>
            <pc:docMk/>
            <pc:sldMk cId="4181647844" sldId="268"/>
            <ac:picMk id="4" creationId="{DA999D36-2BDE-D296-69E9-42E5AB0A43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3AF0F-8D06-477B-BF1E-391966A0A95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D00F-AA9E-45BE-BC7C-071537844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2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EQIP, you need to be registered with Farm Service Agency, AGI form,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D00F-AA9E-45BE-BC7C-0715378442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44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Eligibility – 5 or more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D00F-AA9E-45BE-BC7C-0715378442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1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82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7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43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6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6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7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38ECC0-8333-4AC8-A3B8-87633378B8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7C926A-8D7D-4AE4-8D3D-9C8EEA9B3DE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2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7489-1801-E6E0-BA66-BD2C74CDC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492712"/>
            <a:ext cx="10058400" cy="2813340"/>
          </a:xfrm>
        </p:spPr>
        <p:txBody>
          <a:bodyPr>
            <a:normAutofit/>
          </a:bodyPr>
          <a:lstStyle/>
          <a:p>
            <a:r>
              <a:rPr lang="en-US" sz="6000" dirty="0"/>
              <a:t>What’s a Forest Management Plan and Why Do I Need One?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85070-F15D-1914-2ECD-EFD697D3A8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Eric Clippinger, Cf – Northwest management, inc.</a:t>
            </a:r>
          </a:p>
          <a:p>
            <a:r>
              <a:rPr lang="en-US" dirty="0"/>
              <a:t>Brooke Durnin – American Forest Management, Inc.</a:t>
            </a:r>
          </a:p>
        </p:txBody>
      </p:sp>
      <p:pic>
        <p:nvPicPr>
          <p:cNvPr id="5" name="Picture 4" descr="A black and gold logo&#10;&#10;AI-generated content may be incorrect.">
            <a:extLst>
              <a:ext uri="{FF2B5EF4-FFF2-40B4-BE49-F238E27FC236}">
                <a16:creationId xmlns:a16="http://schemas.microsoft.com/office/drawing/2014/main" id="{72B7562E-6E61-C878-0863-31F5D313F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43" y="5385835"/>
            <a:ext cx="3121402" cy="869544"/>
          </a:xfrm>
          <a:prstGeom prst="rect">
            <a:avLst/>
          </a:prstGeom>
        </p:spPr>
      </p:pic>
      <p:pic>
        <p:nvPicPr>
          <p:cNvPr id="6" name="Picture 5" descr="A black background with a blue line&#10;&#10;AI-generated content may be incorrect.">
            <a:extLst>
              <a:ext uri="{FF2B5EF4-FFF2-40B4-BE49-F238E27FC236}">
                <a16:creationId xmlns:a16="http://schemas.microsoft.com/office/drawing/2014/main" id="{6B4A3E89-8474-2945-DE54-6BD2801E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91" y="5433151"/>
            <a:ext cx="3121403" cy="8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1A68-3337-20F2-FEF6-3EC74FD6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NRCS Forestry Practices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9073EA-E23A-8B00-65D9-BD880CF8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0" y="1691537"/>
            <a:ext cx="10619875" cy="4445471"/>
          </a:xfrm>
        </p:spPr>
        <p:txBody>
          <a:bodyPr anchor="ctr">
            <a:normAutofit/>
          </a:bodyPr>
          <a:lstStyle/>
          <a:p>
            <a:pPr lvl="1"/>
            <a:endParaRPr lang="en-US" sz="3200" dirty="0"/>
          </a:p>
          <a:p>
            <a:pPr lvl="1"/>
            <a:r>
              <a:rPr lang="en-US" sz="2800" dirty="0"/>
              <a:t>666 – Forest Stand Improvement</a:t>
            </a:r>
          </a:p>
          <a:p>
            <a:pPr lvl="1"/>
            <a:r>
              <a:rPr lang="en-US" sz="2800" dirty="0"/>
              <a:t>384 – Woody Residue Treatment</a:t>
            </a:r>
          </a:p>
          <a:p>
            <a:pPr lvl="1"/>
            <a:r>
              <a:rPr lang="en-US" sz="2800" dirty="0"/>
              <a:t>660 – Pruning</a:t>
            </a:r>
          </a:p>
          <a:p>
            <a:pPr lvl="1"/>
            <a:r>
              <a:rPr lang="en-US" sz="2800" dirty="0"/>
              <a:t>649 – Structures for Wildlife</a:t>
            </a:r>
          </a:p>
          <a:p>
            <a:pPr lvl="1"/>
            <a:r>
              <a:rPr lang="en-US" sz="2800" dirty="0"/>
              <a:t>612 – Tree and Shrub Establishment</a:t>
            </a:r>
          </a:p>
          <a:p>
            <a:pPr lvl="1"/>
            <a:r>
              <a:rPr lang="en-US" sz="2800" dirty="0"/>
              <a:t>490 – Site Preparation </a:t>
            </a:r>
          </a:p>
          <a:p>
            <a:pPr lvl="1"/>
            <a:r>
              <a:rPr lang="en-US" sz="2800" dirty="0"/>
              <a:t>383 – Fuel Break</a:t>
            </a:r>
          </a:p>
          <a:p>
            <a:pPr lvl="1"/>
            <a:endParaRPr lang="en-US" sz="3200" dirty="0"/>
          </a:p>
          <a:p>
            <a:pPr lvl="1"/>
            <a:endParaRPr lang="en-US" sz="1600" dirty="0"/>
          </a:p>
        </p:txBody>
      </p:sp>
      <p:pic>
        <p:nvPicPr>
          <p:cNvPr id="5" name="Picture 4" descr="A forest fire on a snowy hill&#10;&#10;AI-generated content may be incorrect.">
            <a:extLst>
              <a:ext uri="{FF2B5EF4-FFF2-40B4-BE49-F238E27FC236}">
                <a16:creationId xmlns:a16="http://schemas.microsoft.com/office/drawing/2014/main" id="{78134184-ABFD-3FF8-BD8F-90BEF3FF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1993831"/>
            <a:ext cx="5502442" cy="4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A8B4C-9449-A2CD-E506-30567FB7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819" y="634946"/>
            <a:ext cx="4536923" cy="1503673"/>
          </a:xfrm>
        </p:spPr>
        <p:txBody>
          <a:bodyPr>
            <a:normAutofit/>
          </a:bodyPr>
          <a:lstStyle/>
          <a:p>
            <a:r>
              <a:rPr lang="en-US" sz="4100" dirty="0"/>
              <a:t>Forest Stewardship Plan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DA548E-34E2-DDC2-1BFD-ED16123E0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819" y="2135414"/>
            <a:ext cx="4536923" cy="3733680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3BA2F0-5C0E-8CC1-3A11-006E0AE1D4DF}"/>
              </a:ext>
            </a:extLst>
          </p:cNvPr>
          <p:cNvSpPr txBox="1">
            <a:spLocks/>
          </p:cNvSpPr>
          <p:nvPr/>
        </p:nvSpPr>
        <p:spPr>
          <a:xfrm>
            <a:off x="6370561" y="1736990"/>
            <a:ext cx="5727714" cy="4892410"/>
          </a:xfrm>
          <a:prstGeom prst="rect">
            <a:avLst/>
          </a:prstGeom>
        </p:spPr>
        <p:txBody>
          <a:bodyPr vert="horz" lIns="0" tIns="45720" rIns="0" bIns="45720" rtlCol="0"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3200" dirty="0"/>
          </a:p>
          <a:p>
            <a:pPr lvl="1"/>
            <a:r>
              <a:rPr lang="en-US" sz="3200" dirty="0"/>
              <a:t>Administered by WA DNR</a:t>
            </a:r>
          </a:p>
          <a:p>
            <a:pPr lvl="1"/>
            <a:r>
              <a:rPr lang="en-US" sz="3200" dirty="0"/>
              <a:t>Qualify for financial assistance</a:t>
            </a:r>
          </a:p>
          <a:p>
            <a:pPr lvl="1"/>
            <a:r>
              <a:rPr lang="en-US" sz="3200" dirty="0"/>
              <a:t>Current use taxation</a:t>
            </a:r>
          </a:p>
          <a:p>
            <a:pPr lvl="1"/>
            <a:r>
              <a:rPr lang="en-US" sz="3200" dirty="0"/>
              <a:t>Recognition and certification programs</a:t>
            </a:r>
          </a:p>
          <a:p>
            <a:pPr lvl="1"/>
            <a:r>
              <a:rPr lang="en-US" sz="3200" dirty="0"/>
              <a:t>50 percent cost share may be available to hire a consulting forester</a:t>
            </a:r>
          </a:p>
          <a:p>
            <a:pPr lvl="1"/>
            <a:r>
              <a:rPr lang="en-US" sz="3200" dirty="0"/>
              <a:t>Eligibility – 5 or more acres</a:t>
            </a:r>
          </a:p>
          <a:p>
            <a:pPr lvl="1"/>
            <a:endParaRPr lang="en-US" sz="1600" dirty="0"/>
          </a:p>
        </p:txBody>
      </p:sp>
      <p:pic>
        <p:nvPicPr>
          <p:cNvPr id="9" name="Picture 8" descr="A group of tall trees in a forest&#10;&#10;AI-generated content may be incorrect.">
            <a:extLst>
              <a:ext uri="{FF2B5EF4-FFF2-40B4-BE49-F238E27FC236}">
                <a16:creationId xmlns:a16="http://schemas.microsoft.com/office/drawing/2014/main" id="{5B46CC94-BE8B-8312-EA64-3646E4F3C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3" y="1074887"/>
            <a:ext cx="6049138" cy="47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8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215C1-9F0C-4CD2-F95A-1D96332A8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949C78-06F9-BC20-5396-AA0B88D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99" y="3529894"/>
            <a:ext cx="3084844" cy="21038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Washington Integrated Forest Management Plan Guidelines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Idaho One Plan Guidelines 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6327A9-7C6F-3069-CA82-59A840D1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4581832"/>
            <a:ext cx="3084844" cy="1407487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7BCE966A-B447-DE7C-7D2B-EEEF1B80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71" y="167640"/>
            <a:ext cx="5625846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8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2B8EC7-68EF-546B-D55B-5B8D780A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286D0F-D2BB-AAA2-0021-EE4CFFDF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1E5ED3-4F1B-16D1-0B33-A00089F8C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67529-4DAC-C532-05B0-1D14511B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58579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  <a:t>Any questions??</a:t>
            </a: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  <a:t>Thank you for your time!!</a:t>
            </a: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b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</a:br>
            <a:endParaRPr lang="en-US" sz="4000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C01EAD-8685-F762-0BB6-791CBA25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27951-9306-E66F-BE0E-6C044B1DF1F9}"/>
              </a:ext>
            </a:extLst>
          </p:cNvPr>
          <p:cNvSpPr txBox="1"/>
          <p:nvPr/>
        </p:nvSpPr>
        <p:spPr>
          <a:xfrm>
            <a:off x="4513664" y="1248696"/>
            <a:ext cx="55650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Brooke Durnin</a:t>
            </a:r>
          </a:p>
          <a:p>
            <a:r>
              <a:rPr lang="en-US" sz="2800" dirty="0"/>
              <a:t>American Forest Management, Inc. </a:t>
            </a:r>
          </a:p>
          <a:p>
            <a:r>
              <a:rPr lang="en-US" sz="2800" dirty="0"/>
              <a:t>406-250-5416</a:t>
            </a:r>
          </a:p>
          <a:p>
            <a:r>
              <a:rPr lang="en-US" sz="2800" dirty="0"/>
              <a:t>Brooke.Durnin@AFMForest.com</a:t>
            </a:r>
          </a:p>
          <a:p>
            <a:endParaRPr lang="en-US" sz="2800" dirty="0"/>
          </a:p>
          <a:p>
            <a:r>
              <a:rPr lang="en-US" sz="2800" b="1" dirty="0"/>
              <a:t>Eric Clippinger</a:t>
            </a:r>
          </a:p>
          <a:p>
            <a:r>
              <a:rPr lang="en-US" sz="2800" dirty="0"/>
              <a:t>Northwest Management, Inc.</a:t>
            </a:r>
          </a:p>
          <a:p>
            <a:r>
              <a:rPr lang="en-US" sz="2800" dirty="0"/>
              <a:t>208-883-4488</a:t>
            </a:r>
          </a:p>
          <a:p>
            <a:r>
              <a:rPr lang="en-US" sz="2800" dirty="0"/>
              <a:t>Clip@northwestmanagement.com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4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D24CE-3446-A760-0744-2088CE68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14034"/>
          </a:xfrm>
        </p:spPr>
        <p:txBody>
          <a:bodyPr>
            <a:noAutofit/>
          </a:bodyPr>
          <a:lstStyle/>
          <a:p>
            <a:r>
              <a:rPr lang="en-US" sz="4000" dirty="0">
                <a:ea typeface="Calibri Light"/>
                <a:cs typeface="Calibri Light"/>
              </a:rPr>
              <a:t>What is a Forest Management Plan (FMP)?</a:t>
            </a:r>
            <a:endParaRPr lang="en-US" sz="4000" dirty="0"/>
          </a:p>
        </p:txBody>
      </p:sp>
      <p:pic>
        <p:nvPicPr>
          <p:cNvPr id="4" name="Picture 3" descr="A snowy forest with trees&#10;&#10;AI-generated content may be incorrect.">
            <a:extLst>
              <a:ext uri="{FF2B5EF4-FFF2-40B4-BE49-F238E27FC236}">
                <a16:creationId xmlns:a16="http://schemas.microsoft.com/office/drawing/2014/main" id="{24D21F36-D129-E3C5-DAA0-F76A0BAB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9349-9A1E-6F30-176D-A688ED57A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253998"/>
            <a:ext cx="5127172" cy="3605915"/>
          </a:xfrm>
        </p:spPr>
        <p:txBody>
          <a:bodyPr vert="horz" lIns="0" tIns="45720" rIns="0" bIns="45720" rtlCol="0" anchor="t">
            <a:noAutofit/>
          </a:bodyPr>
          <a:lstStyle/>
          <a:p>
            <a:pPr marL="383540" lvl="1"/>
            <a:r>
              <a:rPr lang="en-US" sz="2800" dirty="0">
                <a:ea typeface="Calibri"/>
                <a:cs typeface="Calibri"/>
              </a:rPr>
              <a:t>Management document tailored to a specific forest or ownership</a:t>
            </a:r>
          </a:p>
          <a:p>
            <a:pPr marL="383540" lvl="1"/>
            <a:r>
              <a:rPr lang="en-US" sz="2800" dirty="0">
                <a:ea typeface="Calibri"/>
                <a:cs typeface="Calibri"/>
              </a:rPr>
              <a:t>All but the most basic plans should be customized to meet the needs, goals and objectives of the landowner</a:t>
            </a:r>
          </a:p>
          <a:p>
            <a:pPr marL="383540" lvl="1"/>
            <a:r>
              <a:rPr lang="en-US" sz="2800" dirty="0">
                <a:ea typeface="Calibri"/>
                <a:cs typeface="Calibri"/>
              </a:rPr>
              <a:t>"Road map" or better yet a "workout</a:t>
            </a:r>
            <a:r>
              <a:rPr lang="en-US" sz="3200" dirty="0">
                <a:ea typeface="Calibri"/>
                <a:cs typeface="Calibri"/>
              </a:rPr>
              <a:t> plan"</a:t>
            </a:r>
          </a:p>
          <a:p>
            <a:pPr marL="383540" lvl="1"/>
            <a:endParaRPr lang="en-US">
              <a:ea typeface="Calibri"/>
              <a:cs typeface="Calibri"/>
            </a:endParaRPr>
          </a:p>
          <a:p>
            <a:pPr marL="383540" lvl="1"/>
            <a:endParaRPr lang="en-US"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0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5DAE-5E40-109D-A19B-E0A054E9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Need a Forest Management Plan?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630A58-841B-68D2-77B4-F7D99935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745276"/>
            <a:ext cx="10049220" cy="4123712"/>
          </a:xfrm>
        </p:spPr>
        <p:txBody>
          <a:bodyPr anchor="ctr">
            <a:normAutofit/>
          </a:bodyPr>
          <a:lstStyle/>
          <a:p>
            <a:pPr marL="200660" lvl="1" indent="0">
              <a:buNone/>
            </a:pPr>
            <a:r>
              <a:rPr lang="en-US" sz="4800" dirty="0">
                <a:latin typeface="Calibri Light"/>
                <a:ea typeface="Calibri Light"/>
                <a:cs typeface="Calibri Light"/>
              </a:rPr>
              <a:t>Objective &amp; designed</a:t>
            </a:r>
            <a:endParaRPr lang="en-US" sz="3200" dirty="0">
              <a:ea typeface="Calibri" panose="020F0502020204030204"/>
              <a:cs typeface="Calibri" panose="020F0502020204030204"/>
            </a:endParaRPr>
          </a:p>
          <a:p>
            <a:pPr marL="383540" lvl="1"/>
            <a:r>
              <a:rPr lang="en-US" sz="3200" dirty="0"/>
              <a:t>Tax purposes</a:t>
            </a:r>
            <a:endParaRPr lang="en-US" dirty="0">
              <a:ea typeface="Calibri"/>
              <a:cs typeface="Calibri"/>
            </a:endParaRPr>
          </a:p>
          <a:p>
            <a:pPr marL="383540" lvl="1"/>
            <a:r>
              <a:rPr lang="en-US" sz="3200" dirty="0"/>
              <a:t>Cost-share eligibility</a:t>
            </a:r>
            <a:endParaRPr lang="en-US" sz="3200" dirty="0">
              <a:ea typeface="Calibri"/>
              <a:cs typeface="Calibri"/>
            </a:endParaRPr>
          </a:p>
          <a:p>
            <a:pPr marL="383540" lvl="1"/>
            <a:r>
              <a:rPr lang="en-US" sz="3200" dirty="0"/>
              <a:t>Staying on track – should be updated every 10-15 years</a:t>
            </a:r>
            <a:endParaRPr lang="en-US" sz="3200" dirty="0">
              <a:ea typeface="Calibri"/>
              <a:cs typeface="Calibri"/>
            </a:endParaRPr>
          </a:p>
          <a:p>
            <a:pPr marL="383540" lvl="1"/>
            <a:r>
              <a:rPr lang="en-US" sz="3200" dirty="0"/>
              <a:t>Documentation</a:t>
            </a:r>
            <a:endParaRPr lang="en-US" sz="3200" dirty="0">
              <a:ea typeface="Calibri" panose="020F0502020204030204"/>
              <a:cs typeface="Calibri" panose="020F0502020204030204"/>
            </a:endParaRPr>
          </a:p>
          <a:p>
            <a:pPr marL="383540" lvl="1"/>
            <a:r>
              <a:rPr lang="en-US" sz="3200" dirty="0"/>
              <a:t>Legacy planning/posterity</a:t>
            </a:r>
            <a:endParaRPr lang="en-US" sz="3200" dirty="0">
              <a:ea typeface="Calibri"/>
              <a:cs typeface="Calibri"/>
            </a:endParaRP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Landowner and forestry club programs</a:t>
            </a:r>
          </a:p>
        </p:txBody>
      </p:sp>
    </p:spTree>
    <p:extLst>
      <p:ext uri="{BB962C8B-B14F-4D97-AF65-F5344CB8AC3E}">
        <p14:creationId xmlns:p14="http://schemas.microsoft.com/office/powerpoint/2010/main" val="318601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1B2E-ECD4-C47B-C72A-85903BD9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7912-847E-77CA-96CA-2DD63D52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Need a Forest Management Plan?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7564B3-0FD4-396C-0090-04B61F0D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734693"/>
            <a:ext cx="10059803" cy="4483545"/>
          </a:xfrm>
        </p:spPr>
        <p:txBody>
          <a:bodyPr anchor="ctr">
            <a:normAutofit fontScale="92500"/>
          </a:bodyPr>
          <a:lstStyle/>
          <a:p>
            <a:pPr marL="200660" lvl="1" indent="0">
              <a:buNone/>
            </a:pPr>
            <a:r>
              <a:rPr lang="en-US" sz="4800" dirty="0">
                <a:latin typeface="Calibri Light"/>
                <a:ea typeface="Calibri"/>
                <a:cs typeface="Calibri"/>
              </a:rPr>
              <a:t>Subjective &amp; abstract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Help landowners better understand current forest conditions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Protect property from wildfire impacts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Provides a “road map” of management activities to meet landowners goals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Touches on a variety of learning styles -&gt; visual, oral, hands on</a:t>
            </a:r>
            <a:endParaRPr lang="en-US" sz="3200" dirty="0" err="1">
              <a:ea typeface="Calibri"/>
              <a:cs typeface="Calibri"/>
            </a:endParaRP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Hope is not a management strategy or plan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Do your "work out" to reach your goals!</a:t>
            </a:r>
          </a:p>
          <a:p>
            <a:pPr marL="383540" lvl="1"/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64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CF6A-6F91-1D1C-6CB7-ED0FF92A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46DA-C280-7196-CAE4-DA86F917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Basic Plan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19BD-80A0-C6F4-29EB-43F12402A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383540" lvl="1"/>
            <a:r>
              <a:rPr lang="en-US" sz="3200" dirty="0">
                <a:ea typeface="Calibri"/>
                <a:cs typeface="Calibri"/>
              </a:rPr>
              <a:t>Landowner info &amp; property history</a:t>
            </a:r>
            <a:endParaRPr lang="en-US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83540" lvl="1"/>
            <a:r>
              <a:rPr lang="en-US" sz="3200" dirty="0">
                <a:solidFill>
                  <a:srgbClr val="404040"/>
                </a:solidFill>
                <a:ea typeface="Calibri"/>
                <a:cs typeface="Calibri"/>
              </a:rPr>
              <a:t>Objective info on non-timber resources/topics -&gt; hydrology, soil, access, wildlife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Current forest species, structure &amp; condition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Recommended practices/activities &amp; timelines</a:t>
            </a:r>
          </a:p>
          <a:p>
            <a:pPr marL="383540" lvl="1"/>
            <a:r>
              <a:rPr lang="en-US" sz="3200" dirty="0">
                <a:ea typeface="Calibri"/>
                <a:cs typeface="Calibri"/>
              </a:rPr>
              <a:t>Information about cost-share programs</a:t>
            </a:r>
          </a:p>
          <a:p>
            <a:pPr marL="383540" lvl="1"/>
            <a:endParaRPr lang="en-US" sz="3200" dirty="0">
              <a:ea typeface="Calibri"/>
              <a:cs typeface="Calibri"/>
            </a:endParaRPr>
          </a:p>
          <a:p>
            <a:pPr marL="383540" lvl="1"/>
            <a:endParaRPr lang="en-US" sz="3200" dirty="0">
              <a:ea typeface="Calibri"/>
              <a:cs typeface="Calibri"/>
            </a:endParaRPr>
          </a:p>
          <a:p>
            <a:pPr marL="383540" lvl="1"/>
            <a:endParaRPr lang="en-US" sz="3200" dirty="0">
              <a:ea typeface="Calibri"/>
              <a:cs typeface="Calibri"/>
            </a:endParaRPr>
          </a:p>
          <a:p>
            <a:pPr marL="383540" lvl="1"/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16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3828B-494D-1416-6BE8-FF787C090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7E349-66EE-F80D-E6AF-903F1908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12995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Calibri Light"/>
                <a:cs typeface="Calibri Light"/>
              </a:rPr>
              <a:t>Types of FMPs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44D6-09DC-7C5B-42C9-4EDA0823D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/>
            <a:r>
              <a:rPr lang="en-US" sz="2800" dirty="0">
                <a:solidFill>
                  <a:srgbClr val="FFFFFF"/>
                </a:solidFill>
                <a:ea typeface="Calibri"/>
                <a:cs typeface="Calibri"/>
              </a:rPr>
              <a:t>County Tax Plan</a:t>
            </a:r>
          </a:p>
          <a:p>
            <a:pPr marL="383540" lvl="1"/>
            <a:r>
              <a:rPr lang="en-US" sz="2800" dirty="0">
                <a:solidFill>
                  <a:srgbClr val="FFFFFF"/>
                </a:solidFill>
                <a:ea typeface="Calibri"/>
                <a:cs typeface="Calibri"/>
              </a:rPr>
              <a:t>Tree Farm Management Plan</a:t>
            </a:r>
          </a:p>
          <a:p>
            <a:pPr marL="383540" lvl="1"/>
            <a:r>
              <a:rPr lang="en-US" sz="2800" dirty="0">
                <a:solidFill>
                  <a:srgbClr val="FFFFFF"/>
                </a:solidFill>
                <a:ea typeface="Calibri"/>
                <a:cs typeface="Calibri"/>
              </a:rPr>
              <a:t> IDL/WA DNR Stewardship Plan</a:t>
            </a:r>
          </a:p>
          <a:p>
            <a:pPr marL="383540" lvl="1"/>
            <a:r>
              <a:rPr lang="en-US" sz="2800" dirty="0">
                <a:solidFill>
                  <a:srgbClr val="FFFFFF"/>
                </a:solidFill>
                <a:ea typeface="Calibri"/>
                <a:cs typeface="Calibri"/>
              </a:rPr>
              <a:t>NRCS CAP 106</a:t>
            </a:r>
          </a:p>
          <a:p>
            <a:pPr marL="383540" lvl="1"/>
            <a:endParaRPr lang="en-US" sz="15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383540" lvl="1"/>
            <a:endParaRPr lang="en-US" sz="15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383540" lvl="1"/>
            <a:endParaRPr lang="en-US" sz="15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383540" lvl="1"/>
            <a:endParaRPr lang="en-US" sz="15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field with rows of plants&#10;&#10;AI-generated content may be incorrect.">
            <a:extLst>
              <a:ext uri="{FF2B5EF4-FFF2-40B4-BE49-F238E27FC236}">
                <a16:creationId xmlns:a16="http://schemas.microsoft.com/office/drawing/2014/main" id="{08B7ED7D-5BF9-E925-4143-1DDE4DE4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879719"/>
            <a:ext cx="6798082" cy="50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6A6F-30BC-A7A3-1B11-27C34A23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Plans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3348-A4FF-CF25-2834-A5A0DD25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 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D0DFC0-B539-B33B-F520-5CAE8E6CE506}"/>
              </a:ext>
            </a:extLst>
          </p:cNvPr>
          <p:cNvSpPr txBox="1">
            <a:spLocks/>
          </p:cNvSpPr>
          <p:nvPr/>
        </p:nvSpPr>
        <p:spPr>
          <a:xfrm>
            <a:off x="1249680" y="1998134"/>
            <a:ext cx="9846732" cy="403394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540" lvl="1"/>
            <a:r>
              <a:rPr lang="en-US" sz="3200" dirty="0">
                <a:solidFill>
                  <a:srgbClr val="404040"/>
                </a:solidFill>
                <a:ea typeface="Calibri"/>
                <a:cs typeface="Calibri"/>
              </a:rPr>
              <a:t>Most basic type of plan – short &amp; sweet</a:t>
            </a:r>
          </a:p>
          <a:p>
            <a:pPr marL="383540" lvl="1"/>
            <a:r>
              <a:rPr lang="en-US" sz="3200" dirty="0">
                <a:solidFill>
                  <a:srgbClr val="404040"/>
                </a:solidFill>
                <a:ea typeface="Calibri"/>
                <a:cs typeface="Calibri"/>
              </a:rPr>
              <a:t>Rundown of current forestland metrics &amp; general guidelines to keep forest stocked, healthy &amp; growing </a:t>
            </a:r>
          </a:p>
          <a:p>
            <a:pPr marL="383540" lvl="1"/>
            <a:r>
              <a:rPr lang="en-US" sz="3200" dirty="0">
                <a:solidFill>
                  <a:srgbClr val="404040"/>
                </a:solidFill>
                <a:ea typeface="Calibri"/>
                <a:cs typeface="Calibri"/>
              </a:rPr>
              <a:t>Required by county assessors/state tax commission to enroll or keep forests into forestland tax categories</a:t>
            </a:r>
          </a:p>
          <a:p>
            <a:pPr marL="383540" lvl="1"/>
            <a:endParaRPr lang="en-US" sz="3200" dirty="0">
              <a:ea typeface="Calibri"/>
              <a:cs typeface="Calibri"/>
            </a:endParaRPr>
          </a:p>
          <a:p>
            <a:pPr marL="383540" lvl="1"/>
            <a:endParaRPr lang="en-US" sz="3200" dirty="0">
              <a:ea typeface="Calibri"/>
              <a:cs typeface="Calibri"/>
            </a:endParaRPr>
          </a:p>
          <a:p>
            <a:pPr marL="383540" lvl="1"/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07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AA99-C841-0BA1-CF0A-4560EC8D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Conservation Planning Activity - CPA 106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66E60-AB36-B2AC-2CED-0143BF11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574" y="1706533"/>
            <a:ext cx="5283200" cy="4445471"/>
          </a:xfrm>
        </p:spPr>
        <p:txBody>
          <a:bodyPr anchor="ctr">
            <a:normAutofit fontScale="92500" lnSpcReduction="20000"/>
          </a:bodyPr>
          <a:lstStyle/>
          <a:p>
            <a:pPr lvl="1"/>
            <a:endParaRPr lang="en-US" sz="3200" dirty="0"/>
          </a:p>
          <a:p>
            <a:pPr lvl="1"/>
            <a:r>
              <a:rPr lang="en-US" sz="3200" dirty="0"/>
              <a:t>NRCS specific forest management plan</a:t>
            </a:r>
          </a:p>
          <a:p>
            <a:pPr lvl="1"/>
            <a:r>
              <a:rPr lang="en-US" sz="3200" dirty="0"/>
              <a:t>Document objectives, resource concerns, makes practice recommendations. </a:t>
            </a:r>
          </a:p>
          <a:p>
            <a:pPr lvl="1"/>
            <a:r>
              <a:rPr lang="en-US" sz="3200" dirty="0"/>
              <a:t>Written by a Technical Service Provider (TSP)</a:t>
            </a:r>
          </a:p>
          <a:p>
            <a:pPr lvl="1"/>
            <a:r>
              <a:rPr lang="en-US" sz="3200" dirty="0"/>
              <a:t>Often a requirement to receive NRCS/EQIP Cost-share</a:t>
            </a:r>
          </a:p>
          <a:p>
            <a:pPr lvl="1"/>
            <a:r>
              <a:rPr lang="en-US" sz="3200" dirty="0"/>
              <a:t>Eligibility – FSA, AGI</a:t>
            </a:r>
          </a:p>
          <a:p>
            <a:pPr lvl="1"/>
            <a:endParaRPr lang="en-US" sz="1600" dirty="0"/>
          </a:p>
        </p:txBody>
      </p:sp>
      <p:pic>
        <p:nvPicPr>
          <p:cNvPr id="5" name="Picture 4" descr="A dog sitting in a grassy area with trees&#10;&#10;AI-generated content may be incorrect.">
            <a:extLst>
              <a:ext uri="{FF2B5EF4-FFF2-40B4-BE49-F238E27FC236}">
                <a16:creationId xmlns:a16="http://schemas.microsoft.com/office/drawing/2014/main" id="{9E7F7065-BE9E-BD49-AA7E-A0001EA38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48069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9F1C-B07A-0357-2087-710647035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F008-DFFE-E589-91F4-BD50B53E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/>
              <a:t>Included in a CPA 106</a:t>
            </a:r>
            <a:r>
              <a:rPr lang="en-US" sz="4000" dirty="0">
                <a:solidFill>
                  <a:srgbClr val="FFFFFF"/>
                </a:solidFill>
              </a:rPr>
              <a:t>ning Activity - CPA 106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BFDFE-69D8-6A09-1635-A6D0CBA8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77" y="1904616"/>
            <a:ext cx="5567869" cy="4330071"/>
          </a:xfrm>
        </p:spPr>
        <p:txBody>
          <a:bodyPr anchor="ctr">
            <a:noAutofit/>
          </a:bodyPr>
          <a:lstStyle/>
          <a:p>
            <a:pPr lvl="1"/>
            <a:r>
              <a:rPr lang="en-US" sz="2400" dirty="0"/>
              <a:t>Landowner goals and objectives</a:t>
            </a:r>
          </a:p>
          <a:p>
            <a:pPr lvl="1"/>
            <a:r>
              <a:rPr lang="en-US" sz="2400" dirty="0"/>
              <a:t>Forest history</a:t>
            </a:r>
          </a:p>
          <a:p>
            <a:pPr lvl="1"/>
            <a:r>
              <a:rPr lang="en-US" sz="2400" dirty="0"/>
              <a:t>Water resources </a:t>
            </a:r>
          </a:p>
          <a:p>
            <a:pPr lvl="1"/>
            <a:r>
              <a:rPr lang="en-US" sz="2400" dirty="0"/>
              <a:t>Soil resources</a:t>
            </a:r>
          </a:p>
          <a:p>
            <a:pPr lvl="1"/>
            <a:r>
              <a:rPr lang="en-US" sz="2400" dirty="0"/>
              <a:t>Topography</a:t>
            </a:r>
          </a:p>
          <a:p>
            <a:pPr lvl="1"/>
            <a:r>
              <a:rPr lang="en-US" sz="2400" dirty="0"/>
              <a:t>Access</a:t>
            </a:r>
          </a:p>
          <a:p>
            <a:pPr lvl="1"/>
            <a:r>
              <a:rPr lang="en-US" sz="2400" dirty="0"/>
              <a:t>Boundary lines</a:t>
            </a:r>
          </a:p>
          <a:p>
            <a:pPr lvl="1"/>
            <a:r>
              <a:rPr lang="en-US" sz="2400" dirty="0"/>
              <a:t>Cultural resources</a:t>
            </a:r>
          </a:p>
          <a:p>
            <a:pPr lvl="1"/>
            <a:r>
              <a:rPr lang="en-US" sz="2400" dirty="0"/>
              <a:t>Fish and wildlife habitat</a:t>
            </a:r>
          </a:p>
          <a:p>
            <a:pPr lvl="1"/>
            <a:r>
              <a:rPr lang="en-US" sz="2400" dirty="0"/>
              <a:t>Rare, threatened and endangered species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0EFCCF-6A62-4795-FBC4-2FFBFEC66AC4}"/>
              </a:ext>
            </a:extLst>
          </p:cNvPr>
          <p:cNvSpPr txBox="1">
            <a:spLocks/>
          </p:cNvSpPr>
          <p:nvPr/>
        </p:nvSpPr>
        <p:spPr>
          <a:xfrm>
            <a:off x="5930846" y="1436107"/>
            <a:ext cx="6129342" cy="351761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Recreation, aesthetic values and opportunities </a:t>
            </a:r>
          </a:p>
          <a:p>
            <a:pPr lvl="1"/>
            <a:r>
              <a:rPr lang="en-US" sz="2400" dirty="0"/>
              <a:t>Carbon sequestration and climate</a:t>
            </a:r>
          </a:p>
          <a:p>
            <a:pPr lvl="1"/>
            <a:r>
              <a:rPr lang="en-US" sz="2400" dirty="0"/>
              <a:t>Resource concerns </a:t>
            </a:r>
          </a:p>
          <a:p>
            <a:pPr lvl="1"/>
            <a:r>
              <a:rPr lang="en-US" sz="2400" dirty="0"/>
              <a:t>Legacy planning</a:t>
            </a:r>
          </a:p>
          <a:p>
            <a:pPr lvl="1"/>
            <a:r>
              <a:rPr lang="en-US" sz="2400" dirty="0"/>
              <a:t>Forest inventory </a:t>
            </a:r>
          </a:p>
          <a:p>
            <a:pPr lvl="1"/>
            <a:r>
              <a:rPr lang="en-US" sz="2400" dirty="0"/>
              <a:t>Forest practice recommendations</a:t>
            </a:r>
          </a:p>
          <a:p>
            <a:pPr lvl="1"/>
            <a:r>
              <a:rPr lang="en-US" sz="2400" dirty="0"/>
              <a:t>Practice schedule</a:t>
            </a:r>
          </a:p>
        </p:txBody>
      </p:sp>
    </p:spTree>
    <p:extLst>
      <p:ext uri="{BB962C8B-B14F-4D97-AF65-F5344CB8AC3E}">
        <p14:creationId xmlns:p14="http://schemas.microsoft.com/office/powerpoint/2010/main" val="27912201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</TotalTime>
  <Words>544</Words>
  <Application>Microsoft Office PowerPoint</Application>
  <PresentationFormat>Widescreen</PresentationFormat>
  <Paragraphs>100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Retrospect</vt:lpstr>
      <vt:lpstr>What’s a Forest Management Plan and Why Do I Need One?</vt:lpstr>
      <vt:lpstr>What is a Forest Management Plan (FMP)?</vt:lpstr>
      <vt:lpstr>Why Do I Need a Forest Management Plan?  </vt:lpstr>
      <vt:lpstr>Why Do I Need a Forest Management Plan?  </vt:lpstr>
      <vt:lpstr>Basic Plan Elements</vt:lpstr>
      <vt:lpstr>Types of FMPs</vt:lpstr>
      <vt:lpstr>Tax Plans </vt:lpstr>
      <vt:lpstr>Conservation Planning Activity - CPA 106</vt:lpstr>
      <vt:lpstr>Included in a CPA 106ning Activity - CPA 106</vt:lpstr>
      <vt:lpstr>NRCS Forestry Practices </vt:lpstr>
      <vt:lpstr>Forest Stewardship Plan</vt:lpstr>
      <vt:lpstr>Washington Integrated Forest Management Plan Guidelines  Idaho One Plan Guidelines   </vt:lpstr>
      <vt:lpstr>Any questions??    Thank you for your time!!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Durnin, Brooke</dc:creator>
  <cp:lastModifiedBy>Durnin, Brooke</cp:lastModifiedBy>
  <cp:revision>227</cp:revision>
  <dcterms:created xsi:type="dcterms:W3CDTF">2025-03-12T21:12:05Z</dcterms:created>
  <dcterms:modified xsi:type="dcterms:W3CDTF">2025-03-18T22:50:38Z</dcterms:modified>
</cp:coreProperties>
</file>